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16"/>
  </p:notesMasterIdLst>
  <p:handoutMasterIdLst>
    <p:handoutMasterId r:id="rId17"/>
  </p:handoutMasterIdLst>
  <p:sldIdLst>
    <p:sldId id="319" r:id="rId2"/>
    <p:sldId id="256" r:id="rId3"/>
    <p:sldId id="257" r:id="rId4"/>
    <p:sldId id="259" r:id="rId5"/>
    <p:sldId id="260" r:id="rId6"/>
    <p:sldId id="261" r:id="rId7"/>
    <p:sldId id="305" r:id="rId8"/>
    <p:sldId id="267" r:id="rId9"/>
    <p:sldId id="306" r:id="rId10"/>
    <p:sldId id="308" r:id="rId11"/>
    <p:sldId id="309" r:id="rId12"/>
    <p:sldId id="285" r:id="rId13"/>
    <p:sldId id="277" r:id="rId14"/>
    <p:sldId id="274"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D3C309-67B3-4FB3-BDF5-77D4515B3460}">
  <a:tblStyle styleId="{00D3C309-67B3-4FB3-BDF5-77D4515B34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61" d="100"/>
          <a:sy n="161" d="100"/>
        </p:scale>
        <p:origin x="240"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062FF9-44AC-3D5B-C525-6ECAA70A0F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051CD-54B3-2335-3430-F55047E3BA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3D1DB7-0C4E-3046-A1A4-2944F82958CC}" type="datetimeFigureOut">
              <a:rPr lang="en-US" smtClean="0"/>
              <a:t>9/7/23</a:t>
            </a:fld>
            <a:endParaRPr lang="en-US"/>
          </a:p>
        </p:txBody>
      </p:sp>
      <p:sp>
        <p:nvSpPr>
          <p:cNvPr id="4" name="Footer Placeholder 3">
            <a:extLst>
              <a:ext uri="{FF2B5EF4-FFF2-40B4-BE49-F238E27FC236}">
                <a16:creationId xmlns:a16="http://schemas.microsoft.com/office/drawing/2014/main" id="{91290B1F-9137-998C-5E50-23CBFA43F2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1A4B46-8236-6771-6B79-6ECCC3BB0E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02CC16-839F-F840-BD8F-023A39AD5F17}" type="slidenum">
              <a:rPr lang="en-US" smtClean="0"/>
              <a:t>‹#›</a:t>
            </a:fld>
            <a:endParaRPr lang="en-US"/>
          </a:p>
        </p:txBody>
      </p:sp>
    </p:spTree>
    <p:extLst>
      <p:ext uri="{BB962C8B-B14F-4D97-AF65-F5344CB8AC3E}">
        <p14:creationId xmlns:p14="http://schemas.microsoft.com/office/powerpoint/2010/main" val="293634502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09:23.452"/>
    </inkml:context>
    <inkml:brush xml:id="br0">
      <inkml:brushProperty name="width" value="0.35" units="cm"/>
      <inkml:brushProperty name="height" value="0.35" units="cm"/>
      <inkml:brushProperty name="color" value="#001633"/>
    </inkml:brush>
  </inkml:definitions>
  <inkml:trace contextRef="#ctx0" brushRef="#br0">5298 3091 24575,'-46'33'0,"0"0"0,-4 10 0,0 6 0,-15 18 0,1 6 0,22-21 0,1 1 0,2 1 0,-11 20 0,4-1 0,3-1 0,6-2 0,9-12 0,3-2 0,4-5 0,1-3 0,-11 34 0,11-28 0,7-22 0,8-23 0,16-40 0,29-56 0,-12 34 0,5-7 0,3-3-246,2-1 0,3-5 0,3-2 0,1-1 0,8-9 0,3-1 0,1-1 0,1 0 200,-8 15 1,0-1-1,1 0 1,1 1-1,-1 1 46,9-10 0,1 0 0,-1 3 0,-1 2 0,-6 10 0,-2 2 0,-1 3 0,-2 1 0,4-4 0,-2 4 0,-5 3 0,5-3 0,-7 7 0,2-5 0,-38 33 0,-46 14 0,-13 6 0,-11 5 0,0 1 0,-5 2 0,-5 3 262,-16 4 0,-6 2 0,-1 3-262,15-1 0,0 2 0,-2 2 0,3 1 0,2 1 0,1 2 0,1 1 0,3 1 0,-16 9 0,3 1 0,4 3-70,11-3 0,5 2 1,4 1 69,-9 14 0,8 3 0,11 0 0,6 3 0,10 1 0,5 2 0,7 0 0,2 1 0,0 4 0,2 1 491,2-4 1,0-1-287,2-7 1,0-4 19,-6 34-225,11-31 0,8-14 0,3 0 0,0 3 0,3-2 0,5-12 0,10-14 0,16-12 0,28-18 0,30-22 0,-30 5 0,2-6 0,11-9 0,1-4 0,-1-3 0,-1-3 0,-2-4 0,-3-1 0,-10 3 0,-3 0 0,-9 5 0,-4 0 0,-8 5 0,-3 2 0,7-23 0,-17 18 0,-15 16 0,-6 12 0,-6 8 0,-11 7 0,-17 3 0,-23 4 0,-23 10 0,28 1 0,-3 4 0,-7 7 0,-1 3 0,-8 9 0,0 4 0,-8 8 0,0 4 0,24-12 0,0 2 0,0 0 0,0 2 0,1 0 0,0 1 0,-20 19 0,3-1 0,12-9 0,4-4 0,15-12 0,3-3 0,-6 10 0,29-26 0,28-25 0,46-40 0,2-5 0,13-11 0,-20 15 0,6-4 0,2-4 0,3-1-197,-3 0 0,2-1 1,2-3-1,2-1 0,0-1 33,-6 5 0,2-2 0,1-1 0,0 0 0,0 0 0,0 0 0,1-1 0,1-1 0,0 0 0,-1 1 0,0 0 0,-2 1 75,5-5 0,0 1 0,-1 1 0,-2 2 0,-2 2-115,6-6 0,-1 2 0,-3 3 0,-3 4 204,2-3 0,-4 5 0,-6 4 0,-1 1 0,-7 6 0,12-12 0,-37 31 0,-28 16 983,-31 14-492,-10 10 1,-12 7-165,-6 3 1,-7 6 0,-7 3-574,-5 3 0,-7 5 0,-5 2 0,-3 3 105,26-13 1,-3 3-1,-2 0 1,-2 2-1,-1 1 1,-1 0-1,1 0 0,-8 4 1,0 1-1,-2 1 1,-1 0-1,1 0 1,-1 1-1,1-1 18,11-5 0,0 1 0,-1 0 0,0-1 0,1 1 0,0 0 0,2-1 0,1-1-41,-15 10 0,1-1 0,1 0 0,2-2 0,3 0 0,4-3-33,3-1 0,2-1 1,3-2-1,3-2 0,4-1-131,-16 10 0,6-3 0,9-5 199,7-3 0,12-5 129,3 1 983,35-19 0,15-7 0,40-15-492,17-10 1,17-8-247,-16 4 1,8-4 0,4-2 0,4-2-260,-1 0 1,5-2-1,2-2 1,2-1-1,2 0 14,-8 2 0,3-2 0,1 0 0,1-1 0,0 0 0,-2 0 0,0 1 0,1-2 0,-1 1 0,0-1 0,-2 1 0,-1 1 0,5-2 0,0-1 0,-3 2 0,-1 0 0,-3 2-188,5-2 0,-2 1 1,-3 1-1,-4 3 188,2 0 0,-4 2 0,-6 3 0,6-1 0,-9 5 0,16-4 0,-39 14 0,-31 8 0,-44 21 0,-25 14 0,4 1 0,-6 7 0,-7 5-97,1-3 1,-7 5 0,-4 4 0,-4 1 0,0 3 96,11-7 0,-1 2 0,-3 3 0,-1 0 0,0 2 0,-2 0 0,1 1-123,3-3 0,0 1 0,-2 1 0,0 0 0,0 1 0,0 1 0,0-1 0,1 1 0,-2 2 0,0 1 0,-1 0 0,1 0 0,0 1 0,1-1 0,2 0 0,1-1-18,-2 4 1,0-1-1,2 0 1,1-1-1,1 0 1,3-1-1,2-1-56,-11 11 0,4-1 1,2-1-1,3-3 0,4-1 85,2-2 0,3-1 0,5-3 0,8-4 112,-15 16 0,35-18 0,72-35 0,36-23 0,-23-8 0,11-12 0,9-8 0,8-7 0,4-4 0,3-3 0,2-1-71,-27 14 1,3-3 0,2-1 0,3-3-1,1-1 1,3-2 0,1-2 0,1 0 0,2-2-1,0 0 1,2-2 0,-1 0 0,1 0-1,0 0 24,-10 6 0,0-1 1,2-1-1,1-1 0,1-1 1,0 0-1,2-1 0,-1-1 1,2 0-1,-1-1 0,1 0 1,0 0-1,0 0 0,0-1 1,0 1-1,-1-1 0,0 1 1,-1 0-1,-1 0-5,1-1 0,0 1 0,-1-1 1,1-1-1,1 1 0,-1-1 0,0-1 1,0 1-1,0 0 0,-1 0 0,0 0 1,0 0-1,-1 0 0,0 0 0,-1 1 1,-1 0-1,-1 1 0,0 0 0,-1 1 51,4-4 0,-1 1 1,1 0-1,-1-1 1,-1 1-1,0 0 1,-1 0-1,0 1 0,-2 0 1,0 1-1,-1 1 1,-2 0-1,-1 2 1,-1 0-1,-2 1 0,-1 1-98,17-11 1,-2 0 0,-1 1-1,-2 2 1,-2 1 0,-2 1-1,-2 2 1,-3 1 0,-3 3-1,-2 2 63,10-8 1,-3 3 0,-4 3 0,-3 2 0,-3 2 0,-4 2 35,44-29 0,-9 5 0,-54 35 0,-62 41 0,-30 22 0,-27 22 0,-15 11 0,-4 1 0,35-23 0,-5 3 0,-3 2 0,-3 3 0,-3 1 0,-2 1 0,-2 2 0,-1 1 0,-1 0 0,10-7 0,-2 2 0,-2 1 0,-1 0 0,-1 2 0,-2 0 0,-1 2 0,0-1 0,-2 2 0,0 0 0,-1 0 0,0 0 0,0 1 0,7-5 0,-1 0 0,-1 1 0,-1 1 0,-1 0 0,0 0 0,-1 1 0,0 0 0,0 0 0,-1 1 0,0-1 0,1 1 0,-1 0 0,0-1 0,1 1 0,1-1 0,-2 0 0,1 1 0,-2 0 0,1 0 0,0 1 0,0-1 0,-1 1 0,1-1 0,0 0 0,0 1 0,0-1 0,1 0 0,0 0 0,1 0 0,0-1 0,1 0-66,-1 1 0,1-1 1,0 1-1,0-1 1,0 1-1,0-1 1,1 0-1,1 0 1,0 0-1,0-1 1,2 0-1,0-1 1,1 1-1,1-2 0,2 0 55,-8 5 0,2 0 0,0-1 0,1 0 0,0 0 0,2-1 0,1-1 0,1 0 0,2-1 0,1 0 0,1-2 0,2 0-112,-13 10 0,1 0 0,2-2 0,3 0 0,1-2 0,3-1 0,2-2 0,2-1 117,-17 14 0,4-2 0,3-3 0,5-3 0,6-4 333,-13 7 1,7-4 0,32-13 655,41-15-842,40-42 1,34-35-1,18-16 1,1 1-136,-27 19 1,5-3 0,4-4 0,4-2-1,2-2 1,1-1 0,0 0 0,-1 0-7,-8 6 0,0-2 0,2 0 0,1-1 0,0-1 0,0 0 0,1 0 0,-1 0 0,0 0 0,-2 0 0,1 0 0,-1 0 0,2 0 0,-1-1 0,-1 0 0,0 0 0,-1 1 0,-2 1 0,-1 1 0,-2 1 140,13-10 0,0 0 1,-3 2-1,-1 0 1,-4 3-1,-4 1 1,-5 3 104,12-11 1,-5 4 0,-8 2 0,-7 4 245,22-25 1,-44 25-1,-96 59 1,-43 28-408,36-9 1,-8 7-1,-6 6 1,-2 1-1,-1 2-248,2-1 0,-4 3 0,-2 2 0,0 1 0,-1 0 0,1 1 23,10-6 1,0 2-1,-1 0 1,0 0-1,2 0 1,2-1-1,2-2 76,-9 7 1,1-1 0,3-1 0,4-2-1,4-2 392,-17 11 1,7-3 0,12-6 163,8-2 1,30-17-165,62-37 1,38-23 0,11-8-188,-14 7 0,9-8 1,7-5-1,6-3 1,3-4-1,3-2 1,-1 0-231,-17 11 1,1-2-1,3-2 1,2-1 0,1-2-1,1 0 1,1-2 0,1 0-1,0-1 1,0 0-1,0 0 19,-12 8 1,1-1 0,1-2 0,0 1-1,1-2 1,1 1 0,-1-1 0,1 0 0,-1-1-1,0 1 1,-1 0 0,0 1 0,-1 0-1,-2 0-11,7-4 0,0-1 0,0 0 0,0 0 0,0 0 0,-2 1 0,0 0 0,-2 0 0,-1 2 0,-2 0 0,-2 1 0,-2 2-41,13-10 0,-2 0 0,-2 1 0,-2 2 0,-3 1 0,-2 2 0,-4 2 0,-3 2 114,10-7 0,-4 2 1,-5 3-1,-6 3 0,-8 5 9,22-22 0,-40 22 0,-129 62 0,31 9 0,-12 11 0,-8 5 0,-1 2-164,17-8 0,-4 1 0,-1 2 0,-3 1 0,0 2 0,0 0 40,2-1 1,-2 2 0,-1 0 0,0 2 0,-1-1 0,2 0 0,2 0 123,-8 4 0,1 0 0,1 1 0,2-2 0,1 0 0,4-1 196,-1 1 1,2-1-1,2-1 1,3-1 0,4-2 130,-21 15 1,5-3 0,11-5 163,10-6 1,13-7 491,12 2 0,102-64-492,4-9 1,9-8-165,-15 8 1,4-4 0,-1 0-46,4-3 0,-1 0 1,-3 2-283,10-6 0,-9 6 983,4-7 0,-107 53-492,-38 27 1,-20 15-256,8-4 1,-6 5 0,-3 5-455,11-5 0,-4 4 0,-1 1 0,3 1 218,5-2 0,0 2 0,2-1 0,4-1 0,-8 8 0,4-2 0,6-3 0,-7 9 0,13-8 0,5 3 0,78-41 0,57-41 0,30-27 0,-41 19 0,5-5 0,5-3 0,2-2 0,2-2-164,1-1 0,3-2 0,2-3 0,1-1 0,0-1 0,0 0 23,-10 5 1,2-1-1,-1-2 1,0 0-1,0 1 1,-2-1-1,-3 2-23,2-1 0,-1-1 0,-2 1 0,-1 0 0,-4 2 0,-3 2 409,10-6 1,-3 1 0,-7 3 0,-13 5-36,15-34-210,-102 84 0,-39 28 0,-9 8 0,23-12 0,-8 5 0,-4 5 0,-5 3 0,-2 3 0,-2 1 0,0 1-99,10-6 1,-2 2 0,-2 2-1,-2 1 1,0 1 0,-2 2-1,0 0 1,-1 1 0,0 0-1,1 1 9,1-1 1,-2 1-1,0 2 1,-1 0 0,0 1-1,0 0 1,0 0 0,0 1-1,1-1 1,1 0-1,1 0 0,3-4 1,0 2-1,1-1 1,0 1 0,0-1-1,1 0 1,0 0 0,2-1-1,1 0 1,1-1-1,2-1-33,-11 10 0,0 0 0,2-2 0,2 1 0,1-2 0,2-2 0,3 0 0,2-3-41,-4 4 0,2-1 0,3-2 0,3-2 0,3-3 0,5-2-164,-22 19 0,8-6 0,21-6-656,22 21 796,69-76 0,39-26 1,20-14-1,2-1 188,-32 12 0,6-3 0,4-3 0,4-4 0,4-1 0,2-2 0,2-1 0,1-2 0,0 1 0,-18 7 0,2 0 0,2-2 0,0-1 0,3-1 0,0 0 0,1-1 0,1-1 0,1 0 0,0-1 0,1 0 0,-1-1 0,1 1 0,-1-1 0,-3 2 0,0 0 0,2-2 0,0 1 0,0-2 0,2 0 0,-1 0 0,0 0 0,1-1 0,-1 1 0,0-1 0,-1 1 0,-1 0 0,0 0 0,-1 1 0,-2 0 0,4-2 0,-1-1 0,1 1 0,-1-1 0,0 1 0,-1 0 0,-1 0 0,-1 0 0,0 1 0,-2 0 0,0 0 0,-3 2 0,0 0 0,-2 0 0,11-6 0,0 1 0,-2-1 0,-1 2 0,-1 0 0,-3 1 0,-2 1 0,-2 1 0,-3 2 0,-3 2 163,14-10 1,0 2 0,-5 2 0,-5 2 0,-8 5 0,-9 4 327,26-17 1,-41 22-165,-83 47 1,-53 29 0,-13 9-319,44-22 0,-5 5 1,-6 4-1,-5 3 1,-4 2-1,-2 2 0,-3 2 1,-1 1-1,0 0-80,15-9 1,-3 2 0,-2 1 0,-1 2-1,-2 0 1,-2 2 0,0 0 0,-2 1 0,0 0-1,0 1 1,-1 0 0,0 0 0,0 0-1,1 0 9,5-2 1,-2-1-1,0 2 1,-1 0-1,-1 0 1,0 1-1,0 0 1,0 0 0,0 0-1,0 0 1,0 0-1,1 0 1,0-1-1,2 0 1,0 0-1,1-1-9,-3 2 1,-1 1 0,1 0 0,0 0-1,1-1 1,0 1 0,1-1 0,1-1 0,0 0-1,2 0 1,0-1 0,2-1 0,1 0-1,2-2-28,-12 8 1,0 0 0,1 0-1,1-2 1,3 0 0,1-1-1,2-2 1,4-1 0,2-2-1,4-2 124,-11 7 0,3-1 0,4-3 0,5-2 0,3-2 0,5-3-25,-20 11 0,8-4 0,21-4 113,19 21-113,69-65 0,37-25 0,21-12 0,2-2 0,-30 12 0,6-2 0,5-4 0,5-2 0,3-3 0,3-1 0,3-2 0,1 0 0,1-2 0,0 1 0,-14 5 0,2 0 0,2-2 0,1-1 0,2 0 0,2-2 0,0 0 0,1-1 0,1 0 0,1-1 0,-1 0 0,1 0 0,0-1 0,-1 1 0,0 0 0,-5 2 0,0-1 0,1 0 0,1 0 0,0-1 0,1 0 0,-1 0 0,1-1 0,0 0 0,-1 0 0,1 1 0,-1-1 0,-1 0 0,0 1 0,0 0 0,-2 0 0,0 0 0,4-2 0,1 0 0,-1 0 0,1 0 0,-1-1 0,0 1 0,-1 0 0,-1 0 0,-1 0 0,0 1 0,-2 0 0,-2 1 0,-1 1 0,-1 0 0,-3 2 0,15-9 0,-1 0 0,-2 1 0,-2 0 0,-2 1 0,-1 2 0,-4 0 0,-2 2 0,-3 2 0,-3 1 33,13-7 0,-3 1 0,-4 3 1,-5 1-1,-6 3 0,-7 4-33,15-12 0,-10 4 0,-40 20 0,-62 30 0,-44 22 0,-12 9 0,29-10 0,-9 6 0,-7 5 0,-5 2 0,-3 4 0,-2 0 0,0 1 0,0-2-99,8-2 1,-3 1 0,-1 0-1,-2 2 1,-1 0 0,0 1-1,-1 0 1,1 1 0,0-1-1,0 1 9,7-4 1,-2 2-1,0 0 1,0 0 0,0 1-1,0-1 1,0 1 0,2-1-1,1 0 1,2-1-1,1-1-4,-14 9 1,1 0 0,1 0 0,2-1 0,1-1 0,4-1 0,4-2-1,3-2 290,-10 6 1,3-2-1,6-3 1,4-1 0,6-2 130,-24 14 1,7-3 0,51-23-97,75-32 1,38-20-232,-14-2 0,13-10 0,10-8 0,7-5 0,5-3 0,2 0 0,-31 14 0,4-2 0,3-2 0,3-2 0,1-1 0,3-1 0,0-1 0,2-1 0,0 0 0,0-1 0,0 1 0,0 0 0,-7 2 0,2 0 0,1 0 0,0-2 0,1 1 0,1-1 0,-1-1 0,1 1 0,0-1 0,-1 0 0,0 1 0,-1-1 0,0 1 0,-1 0 0,2-2 0,1 0 0,-1 0 0,1 0 0,-1-1 0,0 1 0,-1 0 0,0 0 0,-2 0 0,0 1 0,-1 1 0,-2 0 0,-1 1 0,9-5 0,1-1 0,-2 1 0,0 0 0,-1 1 0,-3 1 0,-2 1 0,-4 2 0,-3 1 0,-3 3 83,26-15 1,-2 1 0,-7 4 0,-14 6 0,-22 9-84,-7-9 0,-68 53 0,-36 21 0,-23 16 0,-16 10 0,-5 4 0,6-4 0,26-14 0,-3 2 0,-5 3 0,-2 2 0,-4 2 0,-1 2 0,-3 1 0,0 1 0,-1 0 0,0 1 0,0-1 0,1 1 0,10-7 0,-1 1 0,0 1 0,-2 0 0,-1 1 0,1 1 0,-2-1 0,1 1 0,-1 1 0,1-1 0,0 0 0,1 1 0,-1-1 0,2 0 0,1 0-71,-3 1 1,0 1 0,0 0 0,-1 0-1,1 1 1,1-1 0,0 0 0,0 1 0,1-2-1,2 1 1,0-1 0,2 0 0,0-2-1,3 1-19,-7 4 1,0 0-1,1 0 1,1-1 0,2 0-1,1 0 1,1-2 0,3-1-1,3 0 1,2-3-1,3 0 253,-20 13 1,2-1 0,4-3 0,6-2 0,8 0 0,11-1 126,-14 25 1,15-2-1,43-23-290,48-37 0,34-18 0,23-11 0,11-9 0,0-1-76,-35 5 0,5-4 1,5-4-1,5-2 0,3-3 1,3-3-1,2-1 1,2-2-1,2 0 0,0-1 1,1-1-1,-1 1 0,-1 1 18,-11 4 0,1-1 0,2-1 0,1 0 0,0-1 1,2-1-1,0 0 0,0 0 0,1-1 0,1-1 0,-1 1 1,0-1-1,1 0 0,-2 0 0,1 0 0,-2 0 0,0 0 6,0 0 1,0 0 0,1-1 0,0 0 0,-1-1 0,1 0 0,0 0 0,-1 0 0,0 0 0,0 0 0,-1 0 0,-1 1 0,0-1 0,-2 1 0,0 0 0,-2 1 0,-1 0 51,12-5 0,0 0 0,-1-1 0,0 1 0,-1-1 0,-2 2 0,0-1 0,-3 2 0,-1 0 0,-3 1 0,-3 1 0,-2 1 0,-4 2 140,24-11 0,-2 0 1,-4 2-1,-5 1 1,-6 4-1,-7 5 1,-10 4 350,53-20 1,-57 29-444,-81 37 0,-37 20 0,-27 14 1,-16 8-1,-6 3 0,5-1-119,34-21 1,-3 2 0,-3 2 0,-4 2-1,-3 2 1,-2 0 0,-2 2 0,-2 2 0,-1 0-1,-2 1 1,-1 1 0,0 0 0,-1 1-1,1-1 21,12-6 1,-2 1 0,-1 0 0,-2 1 0,-1 2 0,0 0-1,-2 0 1,-1 1 0,0 0 0,0 1 0,-1 0 0,0 1 0,-1-1-1,1 1 1,0 0 0,0-1 0,1 0 0,0 0 0,1 0-1,1-1 34,1 0 1,-1 0 0,1 0 0,-1 1-1,-1-1 1,1 1 0,0 0 0,0-1 0,0 1-1,1 0 1,-1-1 0,2 1 0,-1-1 0,2 0-1,0 0 1,0-1 0,2 0 0,0-1 0,2 0-1,0 0 16,-11 7 0,1 1 0,0-1 0,0 0 0,2-1 0,0 0 0,1 0 0,1 0 0,1-2 0,2 1 0,0-2 0,2 0 0,2-2 0,1 0 0,2-1 98,-13 9 0,0 0 0,2-1 1,1 0-1,3-2 0,2-2 1,3-1-1,4-2 0,5-3 1,4-2-13,-41 24 0,2-4 1,24-7-1,45-10-86,55-7 0,31-16 0,-1-25 0,18-16 0,13-11 0,11-9 0,7-6 0,5-4 0,1 1 0,-3 3-66,-29 12 0,3-1 1,2-2-1,2-1 1,2-1-1,2-1 1,1-2-1,1 0 1,1 0-1,1-1 1,1-1-1,-1 1 1,1-1-1,-1 1 0,0-1 8,-3 2 0,1-1 0,2-1 0,0 1 0,0-2 1,2 1-1,-1-1 0,1-1 0,0 1 0,0-1 0,0 1 1,-1-1-1,0 0 0,-1 1 0,0-1 0,-2 1 0,0 0 56,-1-1 1,1 1 0,-1-1 0,1 0-1,-1-1 1,0 1 0,-1 0 0,0 0-1,-1 0 1,-1 0 0,-1 1 0,-1 0-1,-1 0 1,-1 1 0,-2 1 0,-2 0 1,15-6 0,-2 0 0,0 0 0,-2 0 0,-1 1 0,-2 1 0,-3 1 0,-2 0 0,-2 2 0,-4 2 0,-3 0 163,28-13 1,6-4 0,-3 3 0,-17 6 0,-26 12 0,-39 17 819,-72 27-924,8 7 0,-14 9 1,-14 8-1,-10 7 1,-8 5-1,-5 3 0,-4 3 1,0-1-1,1 0-114,27-15 0,-3 2 1,-2 2-1,-3 1 0,-2 1 1,-1 1-1,-3 2 1,0 0-1,-2 1 0,-1 1 1,-1 0-1,-1 1 1,1 0-1,-1 0 0,0 0 1,0 1-1,1-1 0,0 0 34,6-3 0,0 1 0,-2 0 0,0 0 0,-1 1 0,0 1 0,-1-1 0,0 1 0,0 1 0,-1-1 0,1 1 0,-1-1 1,0 1-1,1 0 0,0 0 0,0-1 0,1 1 0,0 0 0,1-1 0,0 0 0,1 0 21,0 0 0,-1 1 0,1-1 0,-1 1 0,1 0 0,0-1 0,0 1 0,0 0 0,0 0 0,1 0 0,0-1 0,1 0 0,1 1 0,0-2 0,1 1 0,1-1 0,1 0 0,0-1 0,2 0 0,1-1 0,-15 10 0,0 0 0,1-1 0,0 1 0,1-1 0,2 0 0,0-1 0,3-1 0,1 0 0,2-2 0,2 0 0,2-2 0,3-1 0,3-1 0,-16 11 0,4-2 0,3-1 0,3-2 0,3-2 0,4-1 0,2-1 0,2-2 196,-20 12 1,-6 2-1,9-4 1,25-10 0,39-13 294,74-8 1,52-26-394,-50-9 0,10-9 0,8-7 1,8-5-1,5-5 0,5-3 1,3-3-1,3 0 0,0-1 1,-1 2-154,-22 9 0,1-1 1,3-1-1,2-1 0,1-2 1,2 0-1,2-1 1,1-1-1,1-1 0,0 0 1,2-1-1,0 0 1,0 0-1,1-1 0,-1 1 1,0-1-1,0 1 0,0-1 8,-7 4 0,1-1 0,1-1 0,1 0 0,0 0 1,1-1-1,0 0 0,0 0 0,1 0 0,-1-1 1,1 1-1,0-1 0,-1 0 0,1 0 0,-1 1 1,0-1-1,-1 0 0,0 1 0,-1-1 0,0 1 0,-2 0-5,4-1 0,1-1 1,-1 0-1,0 0 1,1-1-1,-1 1 0,-1 0 1,1-1-1,-1 1 1,-1 0-1,0 0 0,-1 1 1,-1-1-1,0 2 1,-2-1-1,0 1 0,-2 1 1,-1 0-1,-1 1 52,17-8 0,-2 0 0,0 0 0,-1 1 0,-1 1 0,-1 0 0,-3 0 0,0 2 0,-3 0 0,-2 2 0,-3 0 0,-2 2 0,-2 1 140,23-12 0,-5 2 1,-3 2-1,-4 2 1,-4 2-1,-3 1 1,-4 2 90,30-16 0,3-1 1,-25 11-1,-49 27-231,-59 31 0,-18 10 0,-24 11 0,-16 10 0,-10 6 0,-4 1 0,4-2-99,21-11 1,-4 2 0,-2 1-1,-2 1 1,-2 2 0,-2 0-1,-1 1 1,0 0 0,0 0-1,1 1 9,0-1 1,-2 2-1,-1 0 1,0 1 0,-1 0-1,-1 0 1,1 1 0,1-1-1,0 0 1,1 0-1,1-1 20,-2 1 1,1 0 0,-1 1 0,1-1-1,1 0 1,0-1 0,2 0 0,2-1 0,2-1-1,2-1 210,-13 7 0,2 0 1,2-1-1,3-1 1,2-2-1,4-1 1,4-2 15,-20 12 0,4-1 0,9-4 1,9-5 334,-23 17 1,46-21 491,113-49-787,-10-14 1,18-14-1,11-7 1,7-6 0,2 1-296,-24 12 1,5-2 0,2-3-1,4-1 1,3-1 0,1-2-1,2 0 1,0-1 0,1 0-1,0 0 17,-4 1 0,2 0 0,1-1 0,1-1 0,2 0 0,0-1 0,0 0 0,1 0 0,-1 0 0,0 0 0,0 0 0,-2 1 108,-1 0 1,1 1 0,0-1 0,0 0 0,-1 0 0,1 0 0,-1 1 0,-1-1-1,-1 2 1,-1 0 0,-1 0 0,-2 2-27,13-7 0,-1 0 0,0 0 0,-2 1 0,-1 1 0,-3 2 0,-4 0 0,-3 3 0,-4 1 196,21-9 1,-1 1-1,-7 3 1,-14 4 0,-20 2 70,2-36-267,-88 72 0,-36 17 0,-26 13 0,-17 8 0,-5 3 0,4-2-76,35-12 0,-4 2 1,-3 2-1,-4 2 0,-3 1 1,-2 1-1,-3 2 1,-2 0-1,-1 1 0,-2 2 1,0-1-1,-2 1 0,0 1 26,19-8 1,-2 2 0,-2 0 0,-1 1 0,-2 0 0,0 1-1,-2 1 1,-1 0 0,0 0 0,-1 1 0,-1 1 0,0-1 0,0 1-1,0-1 1,-1 1 0,1 0 0,0 0 0,0 0 0,1-1-1,1 0 3,1 0 0,1 0 0,-2 0 0,0 1 0,0-1 1,0 1-1,-1 0 0,0 0 0,1 1 0,-1-1 1,1 0-1,-1 0 0,1 1 0,1-1 0,0-1 1,1 1-1,0 0 0,1-1 0,1 0 0,1 0 0,1-1 34,-9 4 1,0 0 0,1 0 0,0 0 0,1 0 0,0 0 0,1-1 0,0 0 0,2 0 0,0 0 0,1-1 0,2 0 0,0 0 0,2-1 0,1-1 0,2 0 0,1-1 64,-12 6 0,1-1 1,1-1-1,1 1 1,1-1-1,2-1 0,2-1 1,3-1-1,2-1 1,4-1-1,3-2 0,4-1-52,-39 16 0,6 0 0,8-4 0,11-8 0,14-12-340,-3-6 0,33-19 340,56-19 0,37-18 0,24-12 0,16-7 0,5-3 0,-5 3 0,-26 16 0,3-3 0,5-1 0,2-2 0,4-1 0,1-1 0,3-2 0,1 0 0,1-1 0,1 0 0,-1 0 0,1-1 0,-11 8 0,1-2 0,2 0 0,1-1 0,1 0 0,1-1 0,0 0 0,1-1 0,1 0 0,-1 0 0,1 1 0,-1-1 0,0 1 0,0-1 0,-2 2 0,0 0 0,3-2 0,1-1 0,0 1 0,0-1 0,0 1 0,0-1 0,0 1 0,-1 0 0,-1 0 0,0 1 0,-1 0 0,-1 1 0,-1 1 0,-1 1 0,-2 0 0,11-6 0,0 0 0,-1 0 0,0 1 0,-2 1 0,-2 1 0,-1 1 0,-3 1 0,-2 1 0,-2 2 0,-3 1 140,13-7 0,0 2 1,-2 1-1,-5 2 1,-7 2-1,-9 3 1,-12 3 146,23-30 0,-47 22-287,-68 45 0,-47 24 0,-23 14 0,-4 3-90,46-15 1,-5 3-1,-5 4 1,-4 2 0,-3 2-1,-4 2 1,-1 2 0,-2 0-1,-1 2 1,0-1-1,0 0 24,9-4 0,-1 1 1,-2 1-1,-1 1 1,-2 0-1,-1 2 1,0 0-1,-2 0 1,1 1-1,-1 0 1,0 0-1,0 0 1,1 0-1,1 0 0,1-1 61,0 1-1,0 0 1,-1 0 0,0 1 0,0 0 0,1 0 0,-1 0 0,1 0 0,0 0 0,1 0 0,0-1 0,1 1 0,1-1 0,1 0 0,1-1 5,-3 2 0,-1 1 0,1-1 0,1 0 0,0 1 0,1-1 0,1-1 0,1 0 0,2 0 0,1-1 0,2-1 0,2-1 0,2-1 122,-19 10 1,1 0 0,3-2 0,2 0 0,4-2 0,3-2 0,4-1 0,4-3 22,-25 15 0,7-5 0,8-2 0,7-5-24,-3 2 1,8-3 0,39-24-122,71-44 0,40-23 0,-15 11 0,12-7 0,8-5 0,4-2 0,0 0 140,-16 9 0,2-1 1,2-1-1,2-1 1,0-1-1,0 0 1,1 0-80,5-4 1,2-2-1,1 0 1,-1 0-1,0 0 1,-2 1-1,-4 2-61,1 0 0,-1 1 0,-2 0 0,-3 2 0,-4 1 0,-6 2 327,32-19 1,-10 4 0,-34 4 655,-53-22-787,-44 74 1,-31 22-1,-20 15 1,-9 6 0,2-2-307,23-9 1,-6 4 0,-4 3 0,-3 1-1,-3 3 1,-2 0 0,0 1 0,0 0-1,1 0 81,11-4 0,-2 1 0,-1 0 0,0 1 1,-1 0-1,0 1 0,-1 0 0,2 0 1,-1 0-1,1 0 0,2 0-70,-6 3 1,-1 1 0,0-1-1,1 1 1,0 0 0,1 0-1,1-1 1,3 0 0,2-1-1,3 0-42,-14 5 1,2 1-1,2-1 1,3 0-1,3-3 1,6-1-1,6-2 386,-11 5 1,8-2 0,6-3 0,4-3-99,-28 17 1,18-8-148,18-7 0,59-42 983,27-42 0,-9 7 0,5-18 0,-29 34 0,-13 11 0,-7 8 0,-8 10 0,-9 20 0,-17 19-492,20-14 1,-3 1-235,-3 1 0,0-1-257,-38 19-246,26-19 0,31-17 0,19-11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09:31.948"/>
    </inkml:context>
    <inkml:brush xml:id="br0">
      <inkml:brushProperty name="width" value="0.35" units="cm"/>
      <inkml:brushProperty name="height" value="0.35" units="cm"/>
      <inkml:brushProperty name="color" value="#001633"/>
    </inkml:brush>
  </inkml:definitions>
  <inkml:trace contextRef="#ctx0" brushRef="#br0">9 3564 24575,'9'94'0,"-2"-45"0,1 2 0,1 2 0,1 2 0,3 2 0,1 1 0,0-4 0,0-1 0,13 39 0,-4-27 0,-6-25 0,-5-20 0,-4-14 0,-3-27 0,-3-12 0,-7-24 0,-5-2 0,-6-2 0,-2-3 0,4-13 0,2-14 0,7 41 0,0-1 0,-8-46 0,-1 19 0,-1 19 0,-2 20 0,1 9 0,1 7 0,4 5 0,3 6 0,3 5 0,3-2 0,5 0 0,2-2 0,5 2 0,0 6 0,3 1 0,0 2 0,1 0 0,3 0 0,0 0 0,2 0 0,0 0 0,-3 1 0,0 0 0,-1 3 0,3 2 0,10 4 0,11 1 0,10 3 0,7 0 0,2-1 0,3 0 0,4-1 0,4 0 0,5-1 0,2-1 0,-2-3 0,-4 0 0,-3-1 0,-2-1 0,3 1 0,6-1 0,4-2 0,3 1 0,3-2 0,-1 1 0,3-1 0,0-2 0,-5 0 0,-4 0 0,-4 0 0,3 0 0,1 0 0,6 0 0,3 0 0,4 0 0,8 0 0,-46 0 0,1 0 0,3 0 0,0 0 0,1 0 0,1 0 0,-2 0 0,-2 0 0,42 0 0,-17 0 0,-18 0 0,-7 0 0,2 0 0,8 0 0,14 0 0,10 0 0,10 0 0,1 0 0,-1 0 0,-5 0 0,-6 0 0,-4-2 0,-4-1 0,-5 0 0,0 1 0,-1 0 0,0 0 0,1-1 0,-4-1 0,-8 2 0,-7-3 0,-9 1 0,-4 1 0,-2 2 0,-4 1 0,-5 0 0,-6 0 0,-7 0 0,-7-1 0,-4-1 0,0-3 0,14 3 0,21-4 0,28 3 0,22-3 0,5-2 0,-11 0 0,-24 1 0,-24 1 0,-17 3 0,-10 1 0,3 2 0,9 0 0,9 3 0,1 5 0,-7 3 0,-9 6 0,-6 4 0,-4 1 0,-3 1 0,-3-1 0,-2-3 0,-3 1 0,-4-1 0,-4-2 0,-2-2 0,2-3 0,3-1 0,2-1 0,0 0 0,-1 0 0,-2 0 0,-1-3 0,0 1 0,1-1 0,1 0 0,1 0 0,0 0 0,0-1 0,-2 1 0,-2 0 0,-1 0 0,-4-3 0,-1-1 0,-3-1 0,-3-2 0,-1 0 0,-1 0 0,3 0 0,4 0 0,1 0 0,3 0 0,2-1 0,0-1 0,-1 1 0,-6-1 0,-23 1 0,-34 1 0,17 0 0,-6 0 0,-11 0 0,-3 0 0,-4 0 0,0 0 0,1 0 0,4 0 0,10 0 0,4 0 0,8 0 0,4 0 0,-29 0 0,21-1 0,11-1 0,3-3 0,-1-1 0,-5 0 0,-5 0 0,-7-1 0,-6 0 0,-6 0 0,-6 2 0,-1 1 0,1 1 0,3 0 0,2 0 0,-7 0 0,-8 0 0,42 2 0,-2 0 0,-1 1 0,0 0 0,0 0 0,1 0 0,-44 0 0,9 0 0,6 0 0,-1 2 0,-1 3 0,3 2 0,4 0 0,9 0 0,9 0 0,8-2 0,3 1 0,-5 1 0,-13 0 0,-11 2 0,-7-2 0,2-2 0,7-3 0,6-1 0,7 1 0,4 2 0,5 1 0,-1 2 0,0 2 0,-11-1 0,-11-1 0,-6-1 0,3-3 0,16-1 0,18-2 0,18 0 0,13 0 0,5 0 0,2 0 0,-6-4 0,-4-2 0,-12-5 0,-3 1 0,0 0 0,6 4 0,10 2 0,8 0 0,29-5 0,4-1 0,56-6 0,-32 10 0,4 2 0,10 0 0,3 1 0,7 2 0,1 2 0,-5 5 0,0 2 0,5 3 0,-1 2 0,0 2 0,-1 1 0,0 0 0,0-1 0,-5-1 0,-1-2 0,-9-1 0,-2 0 0,39 9 0,-19-3 0,-15-1 0,-9-1 0,-7-2 0,-7 1 0,-2-2 0,6 0 0,9 1 0,12-1 0,8-1 0,0-2 0,-2-3 0,0-2 0,1-2 0,3-2 0,4-4 0,-2-3 0,-6-5 0,-8-5 0,-7 0 0,-1-7 0,-1 0 0,-3 1 0,-10 3 0,-13 8 0,-9 3 0,-10 4 0,-43 3 0,-6 1 0,-40-1 0,15-7 0,-14-30 0,35 3 0,1-8 0,-6-19 0,2-9 0,13 13 0,1-5 0,5-4-328,1-9 0,5-4 0,3-4 254,2-10 0,5-3 0,5-2-172,6 18 0,4-2 0,4-1 0,5 0 7,5-7 0,4 0 0,5-2 1,3 2 238,-1 16 0,2 0 0,3 1 0,1 1 0,1 0 0,10-13 0,3 1 0,1 1 0,-1 3 0,-3 8 0,1 2 0,-2 1 0,-2 2-82,4-8 0,-3 3 1,-5 2 81,3-17 0,-7 3 0,-10 10 0,-5 3 0,-7 11 0,-4 2 983,-9-38-897,-14 22 897,-10 19 0,-5 12-628,5 9-355,6 1 0,7-2 0,5-1 0,2 3 0,-1 7 0,-2 10 0,-6 9 0,-5 6 0,-2 3 0,-1 0 0,5 4 0,4 4 0,6 4 0,5 9 0,-1 13 0,-8 20 0,-16 21 0,8-29 0,-2 2 0,-3 2 0,0-1 0,1-3 0,0-2 0,-12 24 0,16-27 0,13-20 0,8-13 0,19-11 0,-6-8 0,10-10 0,-15-3 0,-4-3 0,-3 2 0,-1-1 0,-1-3 0,0-6 0,0-2 0,-1-1 0,0 3 0,-3 4 0,-1 5 0,-1 5 0,1 7 0,1 6 0,-2 5 0,0 3 0,-2 0 0,-2 0 0,3 1 0,1 2 0,2 7 0,1-1 0,1 2 0,25-6 0,34-3 0,-1 0 0,9 3 0,25 6 0,8 6 0,-16 0 0,3 3 0,2 3-246,-15-3 0,3 2 0,0 2 0,-1 0 215,22 8 1,0 2-1,-3 0 31,-7-3 0,-2-1 0,-3-1 0,-11-4 0,-3-3 0,-3-1 0,11 3 0,-6-4 0,-10-4 0,-6-4 0,20 1 0,-23-7 0,-16-5 983,-11-1-890,-7 0-93,-4 0 0,-2 0 0,3 0 0,-1-2 0,5-5 0,5-9 0,10-12 0,12-10 0,22-13 0,-21 20 0,4-1 0,5-4 0,3 1 0,6-2 0,1 0 0,-3 4 0,-2 2 0,-8 6 0,-4 3 0,26-9 0,-27 17 0,-6 9 0,24 4 0,31 1 0,-32 1 0,3 0 0,6 2 0,1 2 0,0 2 0,0 2 0,4 4 0,0 3 0,4 3 0,0 3 0,0 1 0,-1 1 0,-2 1 0,-3-1 0,-8-3 0,-3-1 0,-12-4 0,-3-1 0,35 8 0,-12-10 0,2-5 0,6-4 0,0-4 0,-9 0 0,-15 0 0,-18 0 0,-16-2 0,-9-1 0,-8-1 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09:39.885"/>
    </inkml:context>
    <inkml:brush xml:id="br0">
      <inkml:brushProperty name="width" value="0.35" units="cm"/>
      <inkml:brushProperty name="height" value="0.35" units="cm"/>
      <inkml:brushProperty name="color" value="#001633"/>
    </inkml:brush>
  </inkml:definitions>
  <inkml:trace contextRef="#ctx0" brushRef="#br0">6833 7775 24575,'0'-77'0,"0"0"0,0-6 0,0-8 0,0-6 0,0 22 0,0-3 0,0-4 0,0-1 0,0-1-197,0-5 0,0-3 1,0 0-1,0 0 0,0 1 0,0 4 0,0 0 1,0 0-1,0 2 0,0 4-49,0-3 0,0 3 0,0 4 0,0 3-82,0-3 0,0 6 0,0 5-164,0-3 0,0 10-170,-2-1 662,-5 37 0,-4 19 0,-6 4 983,-5 4 0,-15 23-492,-4 13 1,-8 11-165,-6 11 1,-7 9 0,-2 4-569,4-3 1,-3 4-1,-1 3 1,-1 1 240,11-12 0,-1 1 0,-1 2 0,2-1 0,1-1 0,-9 12 0,2 0 0,3-3 0,3-3-2,0 2 0,5-4 0,5-7 2,0 2 0,8-9 0,-1 2 0,27-44 0,5-25 0,2-26 983,1-41-492,2 8 1,5-10-277,7 1 0,7-7 0,6-4-461,3 1 0,5-5 0,5-4 0,4-2 82,-6 18 0,3-2 0,2-2 0,3-1 0,2-2 0,1 1 23,-1 2 1,2 0-1,2-1 1,1-1-1,1 0 1,1 0-1,-1 1 18,-5 9 0,0 0 0,2 0 0,-1 0 0,1 1 0,-1 0 0,0 1 0,0 2-18,3-6 1,0 1-1,0 1 1,-1 1-1,0 1 1,-1 2-1,-2 1-56,10-13 0,-1 2 1,-1 2-1,-3 4 0,-3 4-49,-2 3 0,-2 4 0,-3 3 0,-4 6-33,12-19 1,-9 11 278,-4 0 0,-41 62 983,-27 39-492,2-3 1,-6 8-110,-20 29 1,-9 11-138,18-24 1,-3 5 0,-4 3 0,-2 4-184,7-11 0,-2 4 1,-2 1-1,-1 3 0,-2 0 1,0 1-204,2-2 1,-1 2-1,-2 2 1,0 0-1,0 0 1,0 0-1,0 0 0,0-1 1,0 1-1,0 0 1,-1-1-1,2 0 1,0 0-1,1-2-23,-4 6 0,0 0 0,1 0 0,1-3 0,2-1 0,3-3-82,-11 14 0,2-3 0,3-5 0,5-4 223,1-3 0,4-6 0,5-5 23,0 0 0,8-11 0,9-15 983,30-38 0,43-50-853,1 5 1,14-12-1,9-7-294,-16 18 0,7-5 0,3-4 0,4-2 0,2-2 0,1 0 122,-6 5 1,3-3 0,2-1-1,1-2 1,2 0 0,0 0 0,0-1-1,-1 2 42,-6 5 0,0-1 0,2 1 0,-1-1 0,0 0 0,0 1 0,0 0 0,-2 1 0,-1 1 0,10-9 0,1-1 0,-1 1 0,-2 2 0,-2 1 0,-3 2 0,-3 3-8,4-4 0,-3 1 0,-4 4 0,-4 3 0,-5 4 8,2-2 0,-6 4 0,-7 6 0,2-2 0,-24 15 0,-40 28 0,-21 26 0,-13 16 0,-6 2 0,-8 8 0,-7 4-197,10-6 0,-4 3 1,-5 4-1,-2 1 0,-3 1 56,8-5 1,-4 2-1,-2 1 1,-1 2-1,-1 0 1,-1-1-1,2 1 1,-3 0 1,-1 1 0,-1-1 0,1 1-1,0 0 1,0-2 0,0 0 139,5-2 0,-1-1 0,0 0 0,0-1 0,2-1 0,2-1 0,2-2 196,-11 7 1,0-2-1,4-1 1,4-4 0,5-4 130,-8 3 1,7-5 0,6-5 163,-6 5 1,14-13 491,23-22-946,65-39-37,20-7 0,16-8 0,4-4 0,10-5 0,4-4 196,-23 17 1,2-1-1,3-2 1,0-1 0,0 0-100,4-3 0,1-1 0,0 0 0,-1 0 0,-1 1-97,-5 3 0,0-1 0,-1 2 0,-3 0 0,-2 3 327,17-16 1,-4 4 0,-7 4-280,3-2 1,-11 8-49,1-5 0,-62 49 0,-34 28 0,-15 14 983,2 7 0,10 9-156,-3 28-827,13-19 0,-3 7 0,6-12 0,-2 4 0,-1 0 0,-2 7 0,0 2 0,1-2 0,2-3 0,1 0 0,2-4 0,-6 13 0,5-6 0,7-19 0,4-5 0,-5 7 0,6-24 0,-2-7 0,-1-6 0,3-3 0,5-4 0,5-2 0,-1 3 0,-9 11 0,-10 10 0,-7 5 0,0-1 0,10-8 0,6-10 0,5-7 0,0-6 0,-5-9 0,-2-9 0,-3-11 0,2-8 0,4-1 0,5 2 0,0 1 0,-1 0 0,-6-2 0,-2-3 0,2 0 0,5 1 0,6 7 0,4 9 0,2 8 0,0 5 0,13-3 0,11-2 0,19-8 0,21-9 0,-10 2 0,8-7 0,4-3 0,7-6 0,8-6-164,-18 11 0,4-4 0,5-2 0,2-3 0,2-1 0,1 0 23,1-2 1,3-1-1,1-2 1,2-1-1,1-1 1,0 0-1,-1 0 18,-5 5 0,0-1 0,1-1 0,0 0 0,0 0 0,0 1 0,-1-1 0,-1 1-18,7-4 1,1-1-1,0 0 1,-2 1-1,-1 1 1,-2 1-1,-3 2-23,-4 2 0,-2 2 0,-1 0 0,-2 2 0,-2 2 0,-1 0-82,17-11 0,-2 2 0,-2 2 0,-2 1 0,-10 7 0,-1 1 0,-1 2 0,0 0 72,17-8 1,-1 2-1,1 2 174,2 0 0,1 1 0,-1 1 0,-4 4 0,0 1 0,-1 2-83,-5 2 0,-2 3 0,0 1 83,-5 4 0,-1 2 0,0 0 0,-3 2 0,0 2 0,2-1 0,9-1 0,1 0 0,2 0 327,10-4 1,2-1 0,0 0-1,1 0 1,1-2 0,-2 1-1,-6 2 1,-1-1 0,-4 2 163,16-6 1,-10 2-1,-28 10 1,-9 2 491,-3-1-787,-57 11 171,-53 5-367,-9 8 0,-16 7 0,21-1 0,-6 2 0,-6 3 0,-5 2-164,6 1 0,-6 1 0,-3 3 0,-3 1 0,-4 2 0,-1 1 54,18-6 1,-3 2 0,-2 1 0,-1 0-1,-2 1 1,0 1 0,-2 1 0,-1 0-1,0 0 20,8-2 1,-2 1-1,-1 0 1,0 1 0,-2 0-1,0 1 1,0 0 0,0 0-1,0 0 1,0 0-1,1 0 0,-1 1 1,0 0-1,-1-1 1,0 2 0,1-1-1,0 0 1,0 1 0,0-1-1,1 1 1,1-1-1,1 1-9,-3 1 1,1 0 0,0 0-1,1 0 1,1 0 0,0 0-1,1 0 1,1 0 0,1 0-1,1 0-24,-10 5 0,0 1 0,2-1 0,1 0 0,1 0 0,2 0 0,1 0 0,3 0-41,-12 6 0,2 1 0,3-1 0,1 0 0,3 0 0,2 0-33,-3 2 0,3 0 1,1 0-1,4-1 0,4-1-49,-1 1 0,4-1 0,3-1 0,7-2 47,-24 19 1,13-7 198,-3 10 983,43-31 0,46-36-492,35-20 1,23-15-296,-8 4 1,12-6-1,9-5 1,8-4 0,6-3-279,-33 16 0,3-1 0,5-3 0,2-1 0,4-2 0,2-2 0,2 0 0,2-2 0,1 0 0,1-1 0,2-1 0,-1 1 60,-13 6 0,1 0 0,2-1 0,1-1 1,2 0-1,0-1 0,2-1 0,1 0 1,0-1-1,1 0 0,0-1 0,1 1 1,0-1-1,0 1 0,0-1 0,-1 1 1,1-1-1,-2 1-30,0 1 0,0-1 0,0 0 1,1 0-1,1 0 0,-1-1 0,1 0 1,0 1-1,0-1 0,0 0 0,0 0 1,0 1-1,-1-1 0,0 1 0,0 0 1,0 0-1,-1 0 0,-1 1 0,0 0-6,4-2 0,0 0 0,0-1 0,1 1 0,-1 0 1,0-1-1,-1 1 0,1 1 0,-2-1 0,0 1 0,-1 1 1,0 0-1,-2 1 0,-1 0 0,-1 1 0,-2 1 0,-1 1-24,12-6 0,-1 0 0,-2 1 0,0 1 0,-2 0 0,-1 1 0,-1 1 0,-3 2 0,-1 0 0,-3 2 0,-1 1 0,-3 2-59,16-9 1,-2 3-1,-5 2 1,-2 2-1,-2 1 1,-3 2-1,-2 1-56,7-4 0,-1 1 1,-4 3-1,-5 2 0,-6 4-295,32-15 0,-19 11 1475,-24 11 0,-54 22-492,-40 20 1,-25 13-460,7-6 0,-6 4 1,-11 5 12,6-3 0,-9 5 0,-6 3 0,-5 3 0,-4 0 0,-2 2-45,22-11 0,-4 2 0,-2 1 0,-3 1 0,-1 0 0,-1 1 0,-2 1 0,-1 0 0,0 0 0,-1 0-69,6-2 0,-2 0 0,-1 0 0,-2 1 1,0 0-1,0 1 0,-2-1 0,1 1 1,-1 0-1,0 0 0,0-1 0,1 1 69,5-3 0,-1 1 0,-1-1 0,0 1 0,0 0 0,0 0 0,0 0 0,0 0 0,1-1 0,1 0 0,0 0 0,2-1 0,1-1-99,-14 6 1,1 0 0,1-1-1,0 0 1,2-1 0,1 0-1,1-1 1,2-1 0,2-1-1,3-1-42,-13 4 1,3 0-1,2-1 1,2-2-1,3-1 1,3-1-1,4-1 71,-6 1 1,4-1 0,4-1 0,5-3 0,5-2 69,-7 2 0,7-3 0,10-4 983,-23 10 0,74-26-492,63-16 1,42-15-436,-17 5 1,7-3 0,8-4 139,-15 4 1,8-2-1,3-2 1,0-1 0,-1 0-1,0-1 1,0 0-1,0 0 1,-1-1 0,-1 1-55,-5 0 1,-1 1-1,0-1 1,-3 2-1,-4 0 103,0 0 1,-3 0 0,-3 2 0,-6 2 245,27-8 1,-13 4 491,12-2 0,-68 20-500,-52 21-483,-24 11 0,-17 7 0,8-4 0,-10 2 0,-6 3 0,-3 0-193,-3 2 0,-6 3 0,-3 0 0,-2 1 0,-2 2 193,18-8 0,-3 1 0,-2 0 0,0 1 0,0 0 0,-1 0 0,2 0 0,1-2 0,0 1 0,0 0 0,0-1 0,1 0 0,2 0 0,2-1 0,-16 7 0,2 0 0,2-1 0,4-1 0,4-2 49,2-1 1,2 0 0,6-3 0,8-3-50,-15 6 0,14-6 0,8-5 0,76-42 0,19-11 0,12-9 0,-3 1 0,4-5 0,3-2-328,13-12 0,4-4 0,0-2 310,-15 14 1,2-2 0,-1-1 0,-1 2 17,14-16 0,-1 2 0,-3 1 327,-8 7 1,-1 3 0,-4 1 163,13-11 1,-5 5-1,-18 15 1,-4 5 249,16-11-741,-27 25 0,-21 19 983,-50 39-658,11-12-94,-36 25-231,28-23 0,0-3 0,3-2 0,8-1 0,0 3 0,-13 23 0,8-4 0,-3 5 0,-9 11 0,-2 3 0,-2 5 0,1 0 0,7-9 0,4-4 0,-8 14 0,27-33 0,31-35 0,24-27 0,37-33 0,-26 23 0,3-2 0,8-4 0,2 0 0,7-4 0,1 0 0,2 1 0,0 0 0,-2 2 0,0 1 0,-5 3 0,-2 3 0,-8 4 0,-4 3 0,26-17 0,-22 13 0,-22 17 0,-12 9 0,-4 7 0,-3 1 0,1 0 0,-1 0 0,0-2 0,5-2 0,8-6 0,10-3 0,4-2 0,-3 2 0,-11 6 0,-3 3 0,1 0 0,14-3 0,16-6 0,10-3 0,1 4 0,-12 4 0,-12 7 0,0 3 0,13 2 0,16 0 0,10 0 0,4 0 0,-5 0 0,-3 0 0,2 0 0,3 0 0,5 0 0,-3 0 0,-6-2 0,-11 0 0,-9-1 0,0 1 0,7 2 0,14 0 0,15 0 0,-41 0 0,2 0 0,2 0 0,1 0 0,-1 0 0,0 0 0,-1 0 0,-1 0 0,-1 0 0,0 0 0,-1 0 0,0 1 0,2 0 0,1 0 0,1 1 0,1 0 0,-1 0 0,-1 1 0,-1 0 0,-1 0 0,44 6 0,-10 1 0,-7 2 0,-5 1 0,13 3 0,-36-6 0,1 0 0,4 2 0,2 0 0,4 2 0,1 0 0,-1 0 0,1 1 0,2 1 0,2-1 0,5 1 0,2 0 0,3 1 0,0-1 0,3 1 0,-1-1 0,-1 0 0,-2 1 0,-6-1 0,-2 1 0,-6-2 0,-1 0 0,-5-2 0,0 0 0,1 0 0,1 0 0,2-1 0,1 0 0,2 1 0,0 1 0,-4-1 0,-2 0 0,36 10 0,-29-5 0,-29-6 0,-21-4 0,-9-4 0,-1 1 0,18 1 0,50 4 0,-6-1 0,8 0 0,21 3 0,4 2 0,-29-3 0,1 0 0,-2 2 0,26 6 0,-6 2 0,-21-1 0,-5 3 0,-13-1 0,-4 4 0,-8 3 0,-1 5 0,0 7 0,0 5 0,1 6 0,0 2 0,1 7 0,0 1 0,-1 5 0,0 1 0,-2 2 0,0 2 0,2 6 0,-1 0 0,0 1 0,-1-1 0,-2-1 0,-1-1 0,-3-5 0,-3-2 0,-6-9 0,-3-3 0,-5-7 0,-4-3 0,1 31 0,-8-2 0,-14 19 0,-4-33 0,-8 4 0,-16 20 0,-11 4-328,2-17 0,-6 2 0,-5 2 91,3-9 0,-5 1 0,-4 1 0,-2 1 40,3-7 0,-3 1 1,-2 0-1,-3-1 0,-4 1 56,12-14 1,-2 1-1,-2-1 1,-2 0-1,-2 0 1,-3-1-1,-3-1 31,5-5 1,-1-1 0,-3 0 0,-2-1-1,-2 0 1,-1-1 0,-3 0 0,-2-2-1,-1 0 20,2-3 1,-1-1-1,-3-1 1,-1 0 0,-2-1-1,-1 0 1,-2-2 0,-2 1-1,-1-2 1,-1 0-1,-1-1 24,14-5 0,0-1 1,-2 0-1,-1-1 1,-1 0-1,-2 0 1,0-1-1,-1-1 1,0 1-1,-2-2 1,0 0-1,-1 0 1,0-1-1,-1 0 0,0 0 11,8-3 0,-1 0 1,-1 0-1,-1-1 0,0 0 1,-1 0-1,0-1 1,-1-1-1,0 1 0,-1-1 1,0-1-1,0 1 1,-1-1-1,0 0 0,1-1 1,-1 0-1,0 0 0,0-1 3,1 0 0,0 0 0,-1-1 1,0 1-1,-1-1 0,1-1 0,-2 0 1,1 0-1,0 0 0,-1-1 0,1 0 1,-1 0-1,1-1 0,0 0 0,0-1 1,1 0-1,0-1 0,0 0 0,1-1-3,-1 0 0,-1 0 1,1-1-1,-1 0 0,1 0 1,-1-1-1,1 0 1,1-1-1,-1 0 0,1-1 1,0 0-1,0-1 1,1 0-1,1-1 0,0 0 1,0-1-1,1-1 0,1-1-11,-10 0 0,0-2 1,0 0-1,1-1 1,0 0-1,0-2 1,2 0-1,0 0 1,0-2-1,2 0 1,1-1-1,1-1 1,1 0-1,1-2 0,2 0-16,-9-3 0,2-1 0,1 0 0,1-2 0,1-1 0,1 0 0,2-2 0,2 0 0,0-2 0,3-1 0,1-1 0,2-1-28,-13-8 1,3-2 0,2-1 0,2-2-1,3-2 1,1 0 0,2-2 0,2 0-1,1 0-13,0-3 0,2-1 0,2 0 0,1-2 0,3 0 0,3-2 0,2 0 0,3-1-15,-6-11 1,3-1 0,3-1-1,5-2 1,2 0 0,4-1 137,-2-8 0,3-1 0,4-1 0,6-1 0,7-1 0,7 4 0,5-1 0,5-1 0,7 0 0,10 0 0,9-5 0,10-2 0,8 1 0,7 0 0,7 3 0,2 9 0,6 2 0,7 1 0,4 1 0,5 1 0,4 2 37,-6 11 0,5 0 1,4 2-1,3 0 1,2 2-1,2 1 1,2 1-1,1 1-37,-1 4 0,3 0 0,1 2 0,2 1 0,2 1 0,1 1 0,0 2 0,0 0 0,0 2 0,-1 2 0,1 1 0,1 1 0,1 1 0,0 2 0,0 0 0,0 2 0,0 0 0,-1 1 0,-2 2 0,0 1 0,1 0 0,0 2 0,0 0 0,-2 1 0,0 2 0,-2 1 0,-1 1 140,8 0 0,-1 1 1,-1 1-1,-2 2 1,-1 1-1,-2 2 1,-3 1 12,12-2 0,-1 3 0,-4 1 0,-3 2 0,-5 2 174,22 1 1,-6 3 0,-12 6 163,-6 6 1,-17 12-1,-25 14 1,-18 11-1,-39 33 1,-34 15-409,10-30 0,-11 5 1,-9 4-1,-6 3 1,-4 3-144,20-24 1,-3 2 0,-4 1-1,-2 2 1,-2 2 0,-3 0-1,-3 1 1,-1 2 0,-2 0 0,-2 0 59,11-9 0,-3 2 0,-2 0 0,-2 1 0,-2 0 0,-1 2 0,-1 0 0,-2 0 0,0 1 0,-2 0 0,0 0 0,0 0 0,-1 0 0,0 0 0,1-1-55,6-5 0,-1 1 1,-1 0-1,-1 0 0,0 0 1,-1 1-1,-1-1 1,0 1-1,0 0 0,0-1 1,-1 1-1,0-1 1,0 0-1,0 0 0,0 0 1,0-1-1,1-1 0,0 0-3,-3 2 0,-1 1 0,-1-1 0,1-1 0,-1 1 1,0 0-1,0-1 0,1 0 0,-1-1 0,1 1 0,0-2 1,0 0-1,1 0 0,0-1 0,1-1 0,1 0 0,1-1-13,-6 3 1,0 0 0,0 0 0,0 0-1,0-1 1,2-1 0,0-1 0,0 0 0,2-1-1,2-2 1,0 0 0,2-2 0,2-1-1,2-2-39,-13 8 1,0-1 0,3-2 0,2-1-1,1-2 1,3-2 0,3-1 0,2-2-1,3-2-87,-20 12 0,3-1 1,6-5-1,6-3 0,9-7-140,-30 15 0,45-25 337,77-43 0,41-22 0,11-6 0,-21 14 0,8-3 0,7-4 0,5-2 0,5-2 0,3-2 0,3 0 0,0 0 0,-15 7 0,3 0 0,3-2 0,1-1 0,3 0 0,1-1 0,2-1 0,2 0 0,0 0 0,1-1 0,1 1 0,1-1 0,-1 0 0,-10 6 0,1 0 0,2-2 0,0 1 0,2-1 0,0 0 0,1 0 0,1 0 0,-1 0 0,2-1 0,-1 1 0,0 0 0,0 0 0,-1 1 0,0 0 0,0 0 0,-2 0 0,3 0 0,0 0 0,1 0 0,-1 0 0,0 0 0,1 0 0,-1 0 0,-1 1 0,1 0 0,-1 0 0,-1 1 0,0-1 0,-1 2 0,-1 0 0,0 0 0,-2 0 0,15-5 0,-1 0 0,1 0 0,-2 1 0,0 0 0,-2 0 0,0 2 0,-2 0 0,-2 1 0,-2 0 0,-2 2 0,-2 1 122,13-6 1,-1 1 0,-2 1 0,-3 1 0,-3 1 0,-3 2 0,-5 2 0,-3 1 41,24-10 1,-7 4 0,-7 2 0,-6 3-165,7-5 0,-6 2 0,-44 22 0,-96 50 0,6-8 0,-18 7 0,-12 6 0,-7 3 0,-3 3 0,23-12 0,-3 1 0,-4 3 0,-4 1 0,-2 2 0,-2 1 0,-3 2 0,0 1 0,-2 0 0,0 2 0,15-9 0,-2 2 0,-2 1 0,-1 1 0,-1 1 0,-1 1 0,-1 0 0,-1 1 0,0 1 0,-1-1 0,1 1 0,0 0 0,0 0 0,1-1 0,1 0 0,-1 1 0,0 0 0,-1 1 0,0-1 0,0 1 0,0 0 0,0 1 0,1-1 0,-1 0 0,2 0 0,-1 0 0,2 0 0,0 0 0,1-1 0,1 1 0,-4 2 0,0 0 0,0 0 0,0 1 0,1-1 0,1 0 0,1 0 0,0 0 0,2-1 0,2-1 0,1 0 0,3-1 0,1-1-9,-20 15 1,2-1 0,1 0-1,3-2 1,4-1 0,4-2-1,4-2 1,6-4 8,-22 17 0,5-4 0,14-6 0,23-6 0,25 19 0,49-71 0,26-20 0,20-16 0,16-13 0,11-9 0,7-3 0,1-2 0,-4 5-50,-36 21 1,2-2 0,3-2 0,3-2 0,2-1 0,3-2-1,1-1 1,3-1 0,1-2 0,2 0 0,1-2 0,1 0 0,1-2-1,2 1 1,-1-1 0,2-1 0,-1 1 0,1-1 0,0 0-1,-1 1 16,-15 9 0,2-2 0,0 1 0,1-1 0,1-1 0,0-1 0,2 1 0,0-2 0,1 1 1,0-1-1,1-1 0,0 1 0,1-1 0,0-1 0,0 1 0,1-1 0,0 0 0,0 0 0,0 0 1,0 0-1,0 0 0,1 0 0,-1 0 0,0 0 0,-1 0 0,1 0 0,-1 0 0,0 1 0,-1 0 15,-3 2 0,-1 0 0,1-1 0,1 1 1,0-1-1,-1 0 0,2 0 0,-1 0 0,0 0 1,1-1-1,-1 1 0,1 0 0,-1-1 1,1 1-1,-1-1 0,0 1 0,0 0 0,0-1 1,0 1-1,-1 1 0,0-1 0,0 0 1,-1 1-1,0 0 0,-1 0 0,0 1 0,-1-1 1,0 1-1,-1 1 0,0 0 0,-2 0 19,12-6 0,-1-1 0,0 1 0,0 0 0,0 0 0,0 0 0,-1 0 0,0 0 0,0 0 0,-1 1 0,-1 0 0,0 1 0,-1 0 0,-1 0 0,-1 1 0,0 0 0,-2 1 0,0 1 0,-2 0 0,-1 1 0,-1 1 0,-2 0 0,0 1 0,-3 2 24,20-13 1,-2 0-1,-1 2 1,-1 0 0,-2 2-1,-2 0 1,-1 1-1,-2 2 1,-3 0 0,-1 2-1,-3 2 1,-2 0 0,-3 2-1,-2 1-24,21-13 0,-5 3 0,-4 1 0,-4 4 0,-3 1 0,-4 2 0,-2 2 245,16-11 1,-4 2 0,-8 5 0,-13 10-188,17-10-58,-102 66 0,-39 26 0,-10 6 0,13-8 0,-9 5 0,-7 5 0,-4 2 0,-5 4 0,-1 0 0,17-11 0,-3 3 0,-3 1 0,-2 1 0,-2 2 0,-2 1 0,0 1 0,-2 0 0,0 0 0,0 0 0,12-7 0,-1 0 0,0 0 0,-2 1 0,0 0 0,-1 1 0,-1 0 0,1 1 0,-2-1 0,1 1 0,0 0 0,-1 0 0,1 1 0,2-2 0,-1 1 0,-1 0 0,0 0 0,-1 1 0,1 0 0,-1 0 0,0 0 0,1 0 0,0 0 0,1 0 0,0-1 0,2-1 0,0 0 0,-5 4 0,-1 0 0,1-1 0,1 0 0,0 1 0,1-2 0,0 0 0,2 0 0,0-1 0,2-1 0,1 0 0,1-2 0,-9 8 0,1-2 0,1 0 0,2-2 0,1 0 0,1-1 0,2-1 0,2-1 0,1-2 140,-6 4 0,2 0 1,1-2-1,3-1 1,1-2-1,5-3 1,2-3 17,-12 8 0,5-4 1,4-4-1,6-5-158,-18 12 0,12-14 0,2-19 983,63-50 0,34-28 0,14-7-738,2 11 1,-20 28 0,-15 14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07.871"/>
    </inkml:context>
    <inkml:brush xml:id="br0">
      <inkml:brushProperty name="width" value="0.35" units="cm"/>
      <inkml:brushProperty name="height" value="0.35" units="cm"/>
      <inkml:brushProperty name="color" value="#001633"/>
    </inkml:brush>
  </inkml:definitions>
  <inkml:trace contextRef="#ctx0" brushRef="#br0">1937 3560 24575,'0'44'0,"0"16"0,0 12 0,0 11 0,0-15 0,0-22 0,0-25 0,0-21 0,7-33 0,11-4 0,11-21 0,4 14 0,-4 11 0,-12 16 0,-8 10 0,-38 21 0,-3 10 0,-27 16 0,15 1 0,11-7 0,11-6 0,10-7 0,7-2 0,-10 11 0,-13 12 0,-20 13 0,-18 8 0,3-12 0,9-11 0,18-15 0,19-9 0,12-8 0,5 0 0,2 7 0,-8 13 0,-12 22 0,-8 1 0,-3-3 0,8-20 0,13-20 0,20-64 0,7 12 0,7-6 0,7-14 0,6-8 0,7-4-246,2 6 0,7-2 0,5-2 0,2-1 49,-4 8 0,4-2 1,1 0-1,3-1 0,2 1 33,-6 7 0,3 0 0,2-1 0,0 1 0,1 1 0,1 1 0,-1 2 0,2 0 0,0 1 0,1 1 0,-1 1 0,0 2-33,8-6 0,-1 2 1,1 2-1,-2 1 0,0 1 0,-6 4 0,0 0 1,0 2-1,-2 1 0,-2 1-49,4-3 0,-1 2 0,-2 1 0,-2 1 56,10-6 1,-4 1 0,-3 1 189,-11 8 0,-2 1 0,-4 1 491,6-5 1,-5 4 491,14-10 0,-41 31-492,-71 62 1,-40 35-247,33-30 1,-5 3 0,-4 6 0,-6 4-387,10-8 1,-5 4-1,-3 4 1,-3 2-1,-1 2 1,-1-1-1,1 1 18,5-4 0,-2 1 0,0 0 0,-1 2 0,0-1 0,0 1 0,0 0 0,1-1 0,1 0 0,0 0 0,-1 0 0,1 0 0,1 0 0,0-1 0,2 0 0,0-1-18,-2 3 1,1-1-1,0 1 1,1-2-1,2-1 1,3-2-1,2-2-11,-5 5 0,3-2 1,2-2-1,4-3 1,3-3 151,-10 12 0,6-4 0,6-7 0,4-3 0,11-9 0,12-10 0,27-29 983,51-49-656,-12 9 1,8-8 0,8-4-132,-1 1 1,6-5-1,6-4 1,2-2 0,3-1-302,-10 8 0,3-2 1,2-2-1,2-1 1,1 0-1,0-1 1,0 1 104,-6 5 0,0-1 0,2-1 0,-1 1 0,1-1 0,-1 1 0,0 0 0,-1 1 0,7-5 0,1-1 0,-1 1 0,-1 1 0,-1 0 0,-3 3 0,-2 1-189,7-5 0,-2 2 1,-3 1-1,-3 4 0,-5 2 189,14-10 0,-7 5 0,-8 7 0,1-3 0,-24 24 0,-38 31 0,-71 56 0,22-19 0,-7 6 0,-3 3-246,1-1 0,-3 3 0,-1 3 0,-2 0 109,-9 9 1,-1 3-1,-1 0 1,1 1 136,14-14 0,0 1 0,1 0 0,0 0 0,2-1 0,-6 6 0,2 0 0,1-1 0,4-3 327,-6 7 1,5-2 0,5-5 163,0 4 1,9-6 491,-6 12 0,37-42 0,55-61-774,14-20 0,15-16-209,-11 12 0,7-8 0,6-5 0,2-2-164,-13 12 0,3-3 0,2-2 0,1-1 0,1-2 0,0 0 23,-4 4 1,1-2-1,1-1 1,0 0-1,0-1 1,0 1-1,-2 1 59,-3 3 1,1-1-1,-1 1 1,0 0-1,-2 0 1,-1 3 0,-3 1-111,9-11 1,-1 2 0,-3 1 0,-3 3 0,-3 4 191,14-18 0,-5 6 0,-9 9 0,-10 10 0,-10 11 0,-4 1 0,-51 56 0,-12 19 0,-9 12 0,-21 24 0,-9 11 0,19-21 0,-3 4 0,-3 4 0,-2 1 196,5-5 1,-1 2-1,-2 1 1,-1 1 0,0 1-104,-6 6 1,-1 1 0,-1 0-1,-1 2 1,1-1-94,8-10 0,-1 1 0,0 0 0,0-1 0,0 0 0,2-1 0,-4 5 0,0-1 0,0-1 0,3-1 0,0-2 99,-4 7 0,1-1 0,2-3 1,4-4-100,1 1 0,4-5 0,6-5 0,5-5 0,8-8 0,4-2 0,76-79 0,34-37 0,-31 28 0,4-6 0,4-3 0,5-5-141,-10 10 1,5-4-1,2-3 1,3-2-1,1-2 1,-1 1-1,0 0 0,4-3 1,0-1-1,1 0 1,0-1-1,0 0 1,0 0-1,-1 1 0,-1 1 1,-1 0-1,0 1 1,0-1-1,-1 2 1,-1 0-1,-2 2 107,1-2 0,0 0 0,-2 1 0,-2 2 0,-1 2 0,-4 2 34,9-9 0,-4 2 0,-3 4 0,-5 3 176,-2 2 1,-5 4-1,-6 5-176,-2 2 0,-11 9 0,-19 14 0,-73 62 0,16-5 0,-9 9 0,-5 5 0,-7 7 0,-5 5 0,-5 4 0,-1 3 119,16-14 1,-2 2-1,-2 3 1,0 0 0,-1 2-1,0 0-119,6-5 0,-1 2 0,0 0 0,0 1 0,0 0 0,1 1 0,1-1 0,-10 11 0,0 0 0,0 1 0,2 0 0,2-1 0,1-2-39,-2 6 0,1-2 0,3 0 0,2-2 0,2 0 39,-2 4 0,2 0 0,3-3 0,6-3 0,1 2 0,5-3 0,8-6 0,3-3 0,9-7 0,6 8 0,89-93 0,-6-13 0,13-17 0,7-7-160,-23 19 1,3-3 0,3-4 0,3-3 0,1-1 0,2-2 159,-7 6 0,3-3 0,2-2 0,1-1 0,0-1 0,1-1 0,0 1 0,-1 0 0,2-3 0,0 0 0,1 0 0,0-1 0,-1 0 0,0 0 0,-2 2 0,-1 0 0,2-2 0,0 0 0,-1 0 0,-1 1 0,-2 2 0,-1 1 0,-3 2 135,9-9 1,-1 1 0,-3 3 0,-4 2 0,-5 6-136,8-11 0,-7 7 0,-7 6 0,1 4 0,-22 11 0,-37 24 0,-48 47 0,-28 34 0,26-22 0,-6 6 0,-5 5 0,-3 3 0,-2 2-141,4-3 1,-4 3-1,-2 3 1,-1 2-1,-3 1 1,0 3-1,0 0 31,6-5 1,0 2 0,-2 1 0,-1 2-1,0 0 1,-1 1 0,1 1 0,0-1-1,1 0 0,-1 0 1,0 1 0,-1 1 0,1-1-1,0 1 1,1-1 0,1 0 0,1-1-1,1-1-13,0 1 0,0 0 0,2-1 0,0-1 0,2 0 0,1-1 0,2-2 0,2 0 286,-7 6 1,1 0 0,2-1 0,3-2 0,3-3 0,3-3 71,-3 4 1,4-3 0,4-4-1,4-3 228,-14 19 0,11-8-463,3 7 0,93-90 0,10-19 0,16-19 0,7-6-164,-21 18 0,3-5 0,4-3 0,3-3 0,2-1 0,2-3 41,-4 4 0,3-4 0,2-1 0,2-2 0,0-2 0,2 0 0,0 0 0,-1 0 13,-4 3 1,2-1 0,0-1 0,1 0-1,-1 0 1,1-1 0,-1 1 0,-1 1-1,-2 0 46,4-3 0,0 0 0,0 0 1,-2 1-1,0 0 0,-2 1 0,-1 1 1,-2 2 63,-2 0 0,0 1 0,-1 0 0,-3 2 0,-1 2 0,-3 1 0,-4 4 230,15-15 1,-4 4 0,-6 5 0,-7 3-231,20-15 0,-27 13 0,-45 23 0,-56 54 0,-29 31 0,19-12 0,-8 7 0,-6 6 0,-2 2 39,7-4 0,-4 4 0,-2 2 0,-3 3 1,-1 1-1,0 0-39,15-9 0,-2 2 0,-1 1 0,-1 0 0,1 1 0,-1 1 0,1-1 0,1 0 0,1-1 0,0 0 0,-1 1 0,1-1 0,1 1 0,1-1 0,0-1 0,2 0 163,-13 10 1,1 0 0,1-1 0,2 0 0,2-3 0,5-3 81,-11 10 1,3-2 0,6-4 0,4-4 19,4-2 1,6-4 0,6-4-266,-2 0 0,25-15 0,44-28 0,38-34 0,21-22 0,-11 9 0,9-7 0,6-4 0,3-3 61,-11 8 0,3-3 0,3-2 1,2-2-1,1-1 0,-1 1-61,-5 2 0,1-1 0,0 0 0,2-1 0,-1-1 0,-1 1 0,0 1 0,-3 1 0,0 0 0,1-1 0,-1 1 0,-2 1 0,-2 1 0,-1 1 160,10-9 1,-1 1 0,-3 1 0,-3 3-1,-5 3-160,13-12 0,-6 4 0,-9 7 0,0 3 0,-24 14 0,-36 27 0,-34 29 0,-32 32 0,-6 5 0,12-10 0,-6 5 0,-5 4 0,-2 3 0,-2 3-141,5-4 1,-4 3-1,-1 2 1,-2 3-1,-2 1 1,0 0-1,-1 1 31,11-10 1,-2 2 0,-1 1 0,0 0-1,-1 1 1,0 1 0,1-1 0,-1 0-1,2 0 0,-1 0 1,1 0 0,-1 0 0,1 0-1,0 1 1,0-1 0,1-1 0,1 1-1,1-2-31,-11 12 1,0-1-1,1 0 1,1-1-1,2 0 1,1-3-1,3-1 304,3-2 1,1-1 0,1-2 0,3-1 0,2-1 0,3-2 26,-9 11 0,2-2 1,5-4-1,7-4 266,-11 17 1,11-10-457,-3 7 0,40-47 0,64-74 0,32-38 0,-34 34 0,2-1 0,4-6 196,-4 4 1,4-5-1,2-4 1,0 1 0,-3 1 48,6-8 1,0 0 0,-3 1 0,-2 1-1,-6 7 1,-2 0 0,-2 1 0,-3 3 81,2-5 1,-3 3 0,-5 5 106,-1-1 0,-9 9-434,-5-1 0,-43 41 0,-38 32 0,14-2 0,-3 3 491,-5 4 1,1 2-1,6-3 1,4-1-337,-14 5-155,36-24 0,25-25 0,13-13 0,1 0 0,-6 5 0,-10 13 0,-10 8 0,-8 6 0,-6 10 0,0 9 0,1 7 0,3 4 0,-9 7 0,-21 16 0,12-19 0,-4 1 0,-8 8 0,-4 1 0,-2-2 0,1-1 0,5-7 0,2-3 0,-20 14 0,28-23 0,24-13 0,10-6 0,27-18 0,-6-2 0,16-13 0,-18 3 0,-6-1 0,-7 2 0,-8 4 0,-11 7 0,-13 6 0,-12 5 0,-4 11 0,-1 13 0,3 11 0,4 6 0,9-3 0,9-7 0,10-7 0,7-6 0,2-5 0,2-2 0,2 9 0,4 6 0,5 14 0,3-1 0,2-7 0,2-11 0,3-11 0,4-11 0,1-15 0,-2-13 0,-6-11 0,-9 1 0,-15 7 0,-19 13 0,-15 11 0,-11 6 0,0 8 0,3 4 0,-2 5 0,-6 2 0,-10-2 0,-4-3 0,3-6 0,13-2 0,19-2 0,18 0 0,14 0 0,36 0 0,0 2 0,41 4 0,22 12 0,-30-4 0,6 3 0,16 5 0,4 2 0,-26-5 0,2 0 0,0 0 0,28 8 0,-1 0 0,-9-2 0,-4-2 0,-14-3 0,-4-3 0,-11-5 0,-2-3 0,-1-1 0,1-4 0,7-4 0,3-3 0,7-5 0,4-4 0,6-2 0,1-3 0,2-2 0,-3-1 0,-9 2 0,-3 2 0,-11 4 0,-2 2 0,30-1 0,-9 8 0,5 2 0,8 1 0,-7 0 0,-14 0 0,-21 0 0,-16 0 0,-14 0 0,-8 1 0,-31 1 0,-28-1 0,-3-6 0,-10-4 0,-18-9 0,-6-6 0,22 4 0,-1-1 0,-1-2 0,1-2 0,0-2 0,3 1 0,-20-8 0,7 0 0,20 10 0,6 2 0,-16-6 0,36 15 0,19 11 0,11 7 0,2 18 0,-3 7 0,-21 40 0,-5-18 0,-8 5 0,-14 18 0,-5 3 0,14-22 0,-2 1 0,1-1 0,-18 22 0,3-3 0,14-18 0,5-4 0,-8 15 0,23-27 0,15-20 0,5-11 0,2-8 0,21-45 0,7 5 0,9-6 0,4-8 0,6-7 0,4-3 0,-1 6 0,3-1 0,2-3 0,2-1-246,9-9 0,3-3 0,0-1 0,-1 1 0,-2 4 0,0 0 0,-1 1 0,-2 2 229,-6 7 1,-1 1 0,-2 2 0,-3 3 16,0-1 0,-3 4 0,-6 5 0,-3 4 0,-6 6 0,-1-5 0,-38 31 0,-49 32 0,-16 17 0,-17 15 0,29-17 0,-6 5 0,-5 5 0,-4 2 0,-1 2-141,5-2 1,-3 2-1,-2 3 1,-3 2-1,-1 2 1,-1 1-1,-1 2 42,15-11 1,-2 1 0,-1 2-1,-1 1 1,0 0 0,-1 2-1,0 0 1,-1 1 0,1 0-1,1 0 0,-4 3 1,0 1 0,-1 1-1,0 1 1,0 0 0,1 0-1,0 1 1,1-1 0,2 0-1,0-1-11,-1 2 1,1 0 0,0 0 0,2 0-1,0 0 1,1-1 0,2 0 0,1-1-1,2-2 72,-6 8 1,0-1-1,3-1 1,1-1-1,2-2 1,4-1-1,2-4-83,-15 19 0,5-3 0,5-5 0,7-7 121,-10 15 0,12-12 0,2-1 0,54-64 0,25-28 0,17-23 0,0 3 0,8-7 0,6-6 0,3-3-164,-6 6 0,4-2 0,2-4 0,4-2 0,1-2 0,3-2 54,-11 11 1,2-1 0,2-2 0,1-2-1,2 0 1,0-2 0,2 0 0,0-1-1,1 0 20,-5 4 1,2 0-1,0-2 1,1 0 0,1-1-1,0 0 1,1-1 0,0 0-1,0 0 1,0 0-1,-1 1 3,2-3 1,1 1 0,-1-1 0,1 0 0,0-1 0,0 1 0,0 0 0,0-1 0,0 2 0,-1-1-1,0 1-12,3-4 1,2-1 0,-1 1-1,0-1 1,-1 1 0,1 1-1,-2 0 1,-1 1 0,-1 1-1,-1 1-24,6-6 0,-1 1 0,0 0 0,-2 2 0,-1 0 0,-2 2 0,-2 2 0,-2 3-41,4-5 0,-2 1 0,-2 3 0,-2 1 0,-3 4 0,-3 3 123,5-6 0,-4 3 0,-3 5 0,-5 4 532,16-16 1,-12 11 491,-6 5 0,-42 44 0,-41 54-492,-3 9 1,-7 15-247,12-14 1,-3 7 0,-2 4 0,-1 4-50,-2 4 1,-1 4-1,-2 3 1,0 3 0,-1-1-34,5-8 1,-2 2 0,1 1 0,-1 1 0,1-1 0,0-1-19,1-2 1,0 1 0,0-1 0,0 0 0,1-2 0,1-3-45,-1 4 0,0-2 0,1-2 0,1-3 0,3-3-101,-9 15 0,2-6 0,6-7 0,0 1 0,8-11 0,6 2 0,55-70 0,14-26 0,11-16 0,5-5 0,8-9 0,5-4 30,-17 15 0,3-3 0,2-3 0,2-1 0,0 0-30,-4 3 0,2-1 0,0-1 0,1 0 0,0-1 0,0 1 0,-1-1 0,1 0 0,0-1 0,0 1 0,-1 1 0,-2 1 0,6-6 0,-1 1 0,-1 1 0,-2 2 0,-3 1 123,3-2 1,-2 1 0,-4 2 0,-4 4-124,-1 1 0,-4 3 0,-6 5 0,0 2 0,-9 7 0,-8 5 0,-32 33 0,-31 31 0,-6 5 0,-8 6 0,2-1 0,-4 3 0,-3 3 245,3-2 1,-3 3 0,-3 1 0,-1 1-192,-9 8 0,-3 3 0,-1 0 0,0 1-54,-1 2 0,-1 1 0,1 0 0,1 0 0,6-4 0,0 0 0,1-1 0,4-2 149,-8 7 1,4-2-1,6-5-149,-1 3 0,9-8 0,-2 0 0,35-39 0,56-66 0,30-34 0,-19 24 0,4-3 0,7-7-197,-3 3 0,5-6 1,4-5-1,1 0 0,0 1 33,-10 12 0,0 0 0,1 0 0,1 0 0,-1 0 0,0 0 0,0 1 0,0-2 0,0 1 0,0 0 0,0 1 0,-2 2 206,5-7 0,0 1 0,-1 1 1,-1 2-1,-3 3-42,0-1 0,-1 2 0,-3 4 0,-3 2 29,2-1 1,-3 3 0,-4 6-30,-1 0 0,-5 10 0,-5 6 0,-34 43 0,-52 60 0,16-24 0,-7 8 0,-6 4-117,4-6 0,-4 5 0,-4 2 0,-2 4 0,-3 1 117,6-5 0,-4 2 0,-1 3 0,-2 1 0,-1 1 0,-1 0 0,0 1-123,3-3 0,-2 0 0,-1 2 0,-1 0 0,1 0 0,-1 1 0,1-1 0,0-1 0,1-1 0,0 1 0,0-1 0,0 0 0,1 0 0,0-1 0,2-1 0,1-2 7,-10 11 0,0-1 0,2-1 0,2-3 0,3-1 0,2-5 47,-6 9 0,3-5 0,4-3 0,6-6 69,-16 18 0,13-12 0,4-6 0,80-83 0,32-34 0,4-5 0,-14 11 0,3-3 0,3-4 0,6-6-141,-5 8 1,4-5-1,4-4 1,2-3-1,2-2 1,1 0-1,-1 0 112,-10 11 1,0-1 0,1-1-1,1-1 1,0-1 0,0 0 0,1 0-1,1 0 1,-1-1 28,4-2 0,1-1 0,1-1 0,0 0 0,0 0 0,0 0 0,0 0 0,0 1 0,-1 0 0,-3 2 0,1 1 0,0 0 0,-1-1 0,0 2 0,0 0 0,-1 0 0,-1 2 0,-1 1 0,9-10 0,0 1 0,-1 0 0,-2 2 0,-1 2 0,-2 2 0,-2 2 196,5-6 1,-2 3-1,-3 2 1,-2 3 0,-5 3 130,13-13 1,-6 5 0,-8 8 143,-4 3 0,-14 15-471,-25 24 0,-55 60 0,-5 7 0,-8 9 0,3 0 0,-5 5 0,-4 6 245,3-1 1,-4 5 0,-2 3 0,-1 3-83,14-16 1,-2 2 0,-1 2 0,0 1 0,-1 1 0,1 1-328,-5 5 0,-1 3 0,0 0 0,0 1 0,1 0 0,0 0 19,2-1 1,0 1 0,0 0 0,1-1 0,1 0 0,1-2 144,-4 9 0,0-1 0,2-1 0,3-3 0,2-2-142,1 2 0,2-2 1,4-4-1,4-3 142,2-3 0,4-3 0,5-7 0,-4 4 0,22-18 0,53-37 0,12-31 0,15-20 0,7-6 0,-9 8 0,6-5 0,4-4 0,3-2 0,1-1-112,-10 6 0,3-1 0,2-2 0,1-1 0,1 0 0,0-1 0,-1 1 112,3-3 0,0 0 0,1 0 0,0-1 0,-1 1 0,0 0 0,-3 2 0,4-3 0,0 0 0,-2 1 0,-1 1 0,-3 2 0,-2 2 245,13-10 1,-2 3 0,-6 2 0,-5 6 81,-8 4 1,-5 4 0,-8 6 655,23-12-954,-107 77 0,-47 35 0,-5 5-29,30-24 0,-3 2 0,-3 3 0,-3 3 0,-6 3-123,6-3 0,-6 4 0,-3 3 0,-4 2 0,0 1 0,-1 1 0,1 0 0,2-2 0,1 0 0,-1 1 0,1-1 0,0 1 0,0 0 0,0 0 0,0 0 0,1 0 0,0 0 0,0 1 0,0 0 0,0 0 0,1 0 0,1-1 0,1-1 0,2-1 66,0 1 0,0 0 0,2-1 0,1-1 0,2-1 0,2-1 0,3-2 57,-7 7 0,3-2 0,2-1 0,4-2 0,3-3 157,-15 18 0,6-4 1,9-7-158,8-6 0,11-7 0,4 5 0,92-65 0,7-21 0,18-17 0,11-8-131,-30 16 0,5-5 0,6-3 0,3-3 0,2-2 0,3-3 0,0 0 131,-11 7 0,3-3 0,1-1 0,3-1 0,0-2 0,2-1 0,0-1 0,1-1 0,1 0 0,0-1-76,-12 8 0,1-1 1,2-1-1,1-1 0,0-1 1,0 0-1,1-1 1,-1 0-1,1 0 0,-1 1 1,-1-1-1,-1 1 0,-1 1-6,2-1 0,0-1 0,0 0 0,-1 0 0,0 0 0,0 1 0,-2 0 0,0 0 0,-1 1 0,-1 0 0,-1 2 0,-1 0-28,9-8 1,-1 1 0,-1 1 0,-1 0-1,-1 2 1,-2 0 0,-2 2 0,-2 1-1,-2 3-54,11-10 0,-1 2 0,-3 1 0,-3 4 0,-6 3 0,-6 4 26,14-9 0,-8 6 1,-21 9 137,-21 0 0,-72 59 0,-48 36 0,-10 8 24,42-25 1,-5 5 0,-3 2 0,-4 4-1,-3 1 1,-1 2 0,-1 1-25,10-6 0,-2 2 0,-3 1 0,-1 1 0,-1 2 0,-1 1 0,-1 0 0,0 1 0,1 0 0,0 0 0,3-1 0,-1 0 0,0 2 0,-1 0 0,0 0 0,0 1 0,1 0 0,0 0 0,1 0 0,0-1 0,2 1 0,-2 1 0,0 0 0,1 1 0,0-1 0,1 1 0,0-1 0,2-1 0,2 0 0,0 0 0,3-2 0,-5 5 0,0-1 0,2 1 0,2-2 0,2-1 0,2-1 0,2-1 0,4-2 196,-12 11 1,4-2-1,4-3 1,4-2 0,4-3 130,-6 7 1,6-4 0,9-6 163,2-1 1,24-17-1,56-36 1,27-18-296,-5-3 1,12-8-1,7-7 1,7-4 0,2-3-307,-14 7 1,4-3 0,3-3 0,4-2-1,2-3 1,3-1 0,0-1 0,2-1-1,0-1 34,-14 9 0,1-1 1,2-1-1,1-2 0,1 0 1,1-1-1,1 0 1,0-1-1,0-1 0,1 1 1,-1-1-1,0 0 0,-1 1 5,-2 1 1,-1-1 0,2 1 0,-1-2-1,1 1 1,0-1 0,0 0 0,0 0 0,-1 0-1,0 0 1,-1 1 0,0 0 0,-1 0-1,-1 1 0,5-4 0,0 0 1,0 0-1,-1 0 1,0 0-1,-1 0 1,-1 2-1,-1-1 1,-1 2-1,-2 1 1,-1 0-1,-2 3-52,14-11 0,0 1 0,-3 1 0,-1 1 0,-3 3 0,-3 1 0,-2 2 0,-4 2 122,12-8 1,-3 3-1,-5 3 1,-6 4 0,-7 4 0,36-24 0,-46 29 0,-97 62 0,-44 27 0,26-14 0,-11 7 0,-9 7 0,-7 3 0,-2 3 0,-2 0 0,21-11 0,-3 1 0,-3 2 0,-2 1 0,-2 2 0,-2 0 0,0 2 0,0 0 0,-1 0 0,0 1 0,7-4 0,-2 0 0,0 2 0,-1 0 0,-1 1 0,-1 0 0,1 1 0,0-1 0,0 1 0,1-1 0,1 0 0,1-1 47,-3 2 1,1 0 0,-1 1 0,1-1 0,1 0 0,0 0 0,1-1 0,1 1 0,2-2 0,1 0 0,2-1-48,-3 2 0,1 0 0,1 0 0,1 0 0,2-2 0,2 0 0,2-2 0,2-1 0,3-2 179,-22 19 0,4-3 0,4-2 1,6-4-1,5-3-179,-8 6 0,7-5 0,19-6 0,12 20 0,78-76 0,38-28 0,10-7 0,-25 11 0,6-6 0,5-4 0,5-3 0,3-3 0,2-1 0,0 0 0,-8 4 0,2-1 0,3-2 0,2-1 0,1-1 0,1-1 0,1-1 0,1-1 0,0 1 0,0-1 0,-9 5 0,2-1 0,0-1 0,2 0 0,-1-1 0,2 0 0,-1 0 0,0 0 0,-1 0 0,0 0 0,-1 1 0,-1 0 22,3-2 0,0 0 0,0 0 0,0 0 0,-1 0 1,0 0-1,-1 1 0,-2 0 0,-1 2 0,-2 1 1,-1 0-23,9-4 0,-1 0 0,-1 0 0,-3 2 0,-1 2 0,-3 0 0,-3 3 0,-4 1 92,11-6 1,-2 1 0,-6 3-1,-5 3 1,-9 4-93,29-20 0,-43 23 0,-92 52 0,-42 25 0,19-9 0,-12 6 0,-9 6 0,-5 3 0,-1 1-123,20-10 0,-3 2 0,-3 2 0,-2 1 0,-2 1 0,0 1 0,-1 0 0,0 0 24,12-5 1,-1 0 0,-1 1-1,-1 0 1,0 1 0,0 0-1,0 0 1,1 0 0,1-1-1,1 0-24,-12 7 0,-1 0 0,2 0 0,0-1 0,2 1 0,1-2 0,3 1 0,1-2 286,-9 7 1,2 0 0,2-1 0,2-1 0,5-2 0,4-1 81,-8 6 1,4-2 0,7-3 0,7-2 245,-28 16 1,35-7 491,65-9-656,55-54 1,42-32 0,12-9-451,-47 20 0,6-4 0,4-3 0,4-2 0,3-3 0,1 0 0,0-1 0,1 0 24,-8 3 1,3-1 0,0-1-1,2-1 1,1-1 0,0 0-1,0-1 1,1 0 0,-1-1-1,0 1 0,4-3 1,0 0 0,0-2-1,1 0 1,0 0 0,0 0-1,-1 0 1,-2 0 0,0 1-1,-3 0 200,0 1 0,0-1 0,-1 0 0,0 1 0,-3 0 0,-1 1 0,-2 1 0,-3 1 0,-4 2-101,24-14 0,-6 2 0,-3 2 0,-6 2 0,-5 3 327,30-17 1,-8 4 0,-56 26-170,-74 32 1,-31 16-159,2 6 0,-15 9 0,-11 7 0,-9 5 0,-3 3 0,-2 0-82,31-13 0,-4 1 0,-2 2 0,-3 2 0,-2 1 0,-2 1 0,-1 1 0,-1 1 0,0-1 0,0 1 0,0 0 0,1-1 6,1 0 0,-1 0 1,-1 0-1,-1 2 0,0-1 1,0 1-1,0 0 1,0-1-1,0 1 0,0 0 1,2 0-1,0-1 0,1 0-6,-1 1 0,0 0 0,0 0 0,0 0 0,0 0 0,2 0 0,0-1 0,1 1 0,2-2 0,1 0 0,2-1 0,2 0 69,-16 8 1,0 1 0,1-2 0,3 0 0,3-1 0,5-3 0,3-1 0,7-4 257,-17 9 1,7-3 0,8-4 0,9-3 198,-20 13 1,40-21-445,75-43 0,39-23 0,11-7 0,-19 8 0,9-5 0,6-4 0,6-4 0,2-3 0,3 0 0,1-1-90,-18 10 1,3-2-1,3-1 1,1-1 0,1-2-1,2 0 1,1 0 0,0-1-1,-1 0 1,1 0-1,-1 1 8,-4 2 0,0-1 0,1 0 0,1-1 0,0 1 0,0-1 0,-1 0 0,1 0 0,-1 1 0,-1 0 0,-1 1 0,-1 0-17,9-5 1,0-1 0,-1 1-1,0 0 1,-1 0 0,-1 1-1,-1 1 1,-2 1 0,-2 2-1,-3 1 239,10-6 0,-1 2 1,-2 0-1,-3 3 1,-3 1-1,-4 3 1,-5 3 91,11-7 1,-4 3-1,-10 5 1,-15 8 750,-4-4-787,-69 47 1,-37 22-1,-23 15 1,-9 5 0,5-3-110,16-9 0,-4 2 0,-3 3 0,-4 1 0,-2 2 0,-1 0 0,0 2 0,0-1-186,9-5 1,-1 1 0,-1 1-1,-1 0 1,-1 1 0,0 0-1,0 1 1,0-1 0,2 0-1,0-1-11,-5 4 1,0 1 0,-1 0 0,0 0-1,2-1 1,1 0 0,2-1 0,3-1-1,3-2-54,-14 9 0,3-1 0,4-1 0,3-3 0,4-1 0,5-3 409,-4 4 1,3-4 0,9-2 0,15-5 737,-8 30-656,98-82 1,44-30 0,10-8-228,-34 17 0,7-5 0,5-4 0,3-2 0,2-2 0,1-1 0,-1 1-223,-1 1 0,2-1 0,0-2 0,2 0 0,0-1 0,1 0 0,-1-1 0,0 1 4,0-1 1,2-1 0,0-1 0,0 0 0,-1 1 0,-2 0-1,-1 2 1,-3 1 118,8-5 0,-1 0 0,-1 2 0,-5 2 0,-3 2 0,-6 3 209,35-16 1,-10 5-1,-41 11-209,-51 17 0,-38 31 0,-35 25 0,-22 15 0,-8 5 0,3-3-46,18-9 0,-5 2 0,-3 2 0,-4 2 0,-2 2 1,0 0-1,-1 1 0,0-1 46,13-5 0,-1 0 0,-2 1 0,0 0 0,0 1 0,-1 0 0,1 0 0,0 0 0,1 0 0,1-1 0,-5 4 0,0-1 0,0 1 0,0 0 0,1 0 0,2-1 0,2-1 0,2-1 0,2-1-164,-14 9 0,1-1 0,3-2 0,4-1 0,5-2 0,4-2 143,-4 3 1,3-1-1,9-5 1,16-11 1003,2-4-738,81-51 1,48-31 0,23-15 0,-4 1-173,-33 23 1,3-3-1,3-3 1,1-1-1,2-1 1,0-1 0,0 0-197,-4 2 0,2-1 0,0-1 0,1-1 0,0-1 0,-1 1 0,-1 0 0,-2 1-18,5-5 1,0 0-1,0-1 1,-2 1-1,-3 2 1,-3 1-1,-5 4 9,17-15 1,-4 4 0,-10 2 0,-19 4 622,-9-18 1,-37 19-247,-46 49 1,-35 23 0,-17 12 0,1 2-106,23-6 0,-5 4 1,-4 4-1,-2 3 1,-3 1-1,0 1 1,1 0-264,-1 1 0,-2 0 0,-2 2 0,0 1 0,-1 1 0,1 1 0,1-1 0,2 1 106,3-2 0,1 2 0,0 0 0,0 1 1,2-1-1,2 0 0,2-1 0,4-2 17,-20 11 0,3-1 0,5-1 0,4-3 0,5-1 195,-19 9 0,8-3 0,32-13-195,42-17 0,42-28 0,35-24 0,23-14 0,9-7 0,-4 2-110,-22 13 1,4-2 0,4-4 0,2-1-1,3-2 1,1-2 0,1 1 0,-1-1-1,0 0 23,-1 1 1,0-1-1,2-1 1,0 0-1,1-1 1,0 0-1,1-1 1,-2 0-1,1 1 1,-2-1 86,1 0 0,0 0 0,1-1 0,-1 0 0,1 0 0,-2 0 0,-1 1 0,-2 0 0,-2 2 0,-3 1-130,11-8 0,-2 0 1,-1 1-1,-4 1 0,-3 2 1,-4 3-1,-5 3 130,18-9 0,-1 2 0,-17 6 0,-29 5 983,-48-20-738,-41 67 1,-34 29 0,-15 14 0,0-2-207,28-13 0,-5 4 0,-3 1 0,-2 2 0,-1 1 1,-1 1-1,1-1-162,4-1 0,-2 0 0,0 2 0,-1-1 0,0 1 0,1 0 0,2 0 0,2-1-41,-14 8 0,0 1 0,3-1 0,2 0 0,3-2 0,3-2 53,-13 7 0,4-1 0,6-3 1,11-5 601,-19 14 1,43-25-1,96-62 1,45-27-296,-31 19 1,10-7-1,5-3 1,4-2 0,-1-1-104,-2 2 0,3-3 0,1-1 0,1-1 0,0 0 0,-1 0-93,-10 6 0,2 0 0,-1-1 0,0 0 0,-2 1 0,-1 1 0,-4 2 0,9-6 0,-2 2 0,-3 1 0,-5 2 0,-7 4 249,10-11 1,-8 5 0,-37 20-250,-68 34 0,-33 21 0,4 6 0,-13 12 0,-6 6 0,-3 1 76,18-9 0,-3 2 0,-3 2 0,-1 1 0,-1 1 0,2 0-76,-1 1 0,-2 2 0,0 1 0,1-1 0,3-1 0,3-1 0,4-3 0,2 0 0,2-1 0,5-2 0,4-2 0,-25 13 0,6-3 0,46-19 0,43-24 0,35-24 0,33-28 0,15-13 0,-2 2-45,-18 13 1,4-2 0,2-2 0,2-2 0,1 0 0,0-1 44,-5 4 0,1-2 0,1 0 0,0-1 0,0 0 0,-1 0 0,-1 2 0,5-5 0,0 0 0,0 1 0,-3 0 0,-4 3 0,-4 2 0,3-2 0,-3 1 0,-6 4 0,-7 2 0,20-16 0,-37 21 0,-70 47 0,-27 16 0,-11 11 0,-12 10 0,-3 3 245,10-5 1,-3 2 0,-1 2 0,2 0-69,2-2 1,-1 1-1,3-1 1,6-4-178,1 1 0,5-4 0,18-8 0,21-8 0,63-45 0,46-32 0,9-6 0,-30 19 0,5-4 0,5-3 0,2-2 0,2-1 0,-1-1-23,-1 2 1,2-2-1,2-1 1,0-1 0,1 0-1,-1 0 1,0 0 22,-2 2 0,2-2 0,0 0 0,-1 1 0,-2 0 0,-2 2 0,-4 3 0,10-7 0,-3 1 0,-3 2 0,-5 4 0,-7 3 0,13-7 0,-7 4 0,-41 22 0,-109 51 0,11 7 0,-17 13 0,-10 7 0,-1 1-164,19-11 0,-4 3 0,-2 2 0,-1 0 0,-1 2 0,1-1 41,9-6 1,-1 2-1,-1 1 1,1-1 0,1 0-1,2-1 1,2-1 122,-12 8 0,1 0 0,3-2 0,4-2 0,6-3 0,-11 7 0,7-5 0,13-6 0,-14 9 0,109-70 0,28-19 0,8-5 0,11-9 0,3-2 245,-9 6 1,4-3 0,1-1 0,-1-1-42,0 1 1,1-2-1,-2 1 1,-6 4-205,6-2 0,-6 4 0,-22 3 0,-27-20 0,-68 68 0,-38 25 0,-7 6 0,14-5 0,-7 6 0,-5 3 0,-1 2 0,-1 0 107,6-2 0,-1 2 1,-3 1-1,1 1 1,1 1-1,1-1-107,4 0 0,-1 1 0,1 1 0,2 0 0,3-2 0,4-1 0,-14 6 0,4 0 0,5-3 0,7-3 0,-18 13 0,19-8 0,23-10 0,93-53 0,40-22 0,-20 8 0,13-6 0,7-4 0,4-3 0,2 0-141,-11 4 1,5-1-1,1-2 1,3-2-1,1 0 1,1 0-1,-1 0 18,-7 3 0,2 0 0,0-1 0,1 0 0,0-1 0,-1 1 0,0 1 0,-3 0-2,7-3 0,1 0 0,-1 0 1,-2 1-1,-2 1 0,-3 2 1,-5 1 32,4-1 0,-3 1 1,-4 2-1,-5 3 0,-7 3 92,48-25 0,-52 26 0,-138 66 0,21-4 0,-15 9 0,-9 6 0,-6 4 0,0 0-123,17-10 0,-4 3 0,-3 2 0,-1 1 0,-3 1 0,1 1 0,-1 0 0,1 0 74,-4 3 0,-2 0 0,0 2 1,-1 0-1,1 0 0,0 0 1,2 0-1,2-1 49,-5 3 0,0 1 0,2 0 0,1-1 0,1 0 0,4-3 0,3-1-130,-9 5 0,3-2 0,3-1 0,5-4 0,6-2 130,-7 5 0,7-4 0,10-6 491,-1 1 1,29-18 491,52-33-492,18-13 1,8-7-1,6-5 1,0 0-1,-1 0 1,-19 6 491,-38 13-492,-66 42 1,-37 29-247,42-24 1,-5 4 0,-2 3 0,-2 0-89,-10 7 0,-3 3 1,-1 0-1,3 0-157,6-4 0,1 1 0,2-1 0,7-3 0,4-3 0,5-3 0,11-1 0,-4 27 0,91-58 0,38-18 0,9-4 0,-5 1 0,8-5 0,8-3 0,4-3 0,1 0-141,-12 3 1,3-2-1,3-1 1,2-1-1,1-1 1,0 0-1,-1-1 18,-11 4 0,2-2 0,1 1 0,-1-1 0,0-1 0,-1 1 0,-2 1 0,-2 0-41,15-6 0,0 0 0,-3 0 0,-2 2 0,-3 0 0,-6 3-82,12-6 0,-4 1 0,-7 4 0,-14 11-37,0 6 0,-30 18 283,-66 35 0,-47 23 0,-10 6 0,19-17 0,-8 3 0,-7 4 0,-3 1 0,-1 1 0,1 0-141,4-4 1,-1 2-1,-1 1 1,-1 0-1,0 1 1,0-1-1,1 0 2,1-1 1,-1 2 0,0-1 0,1 0 0,1-1 0,4-2 0,2-3 138,-6 7 0,3-2 0,2-3 0,6-2 0,5-4 0,-16 10 0,7-3 0,43-24 0,114-44 0,-28-14 0,17-15 0,10-10 0,8-7 0,4-2 0,-2 1-99,-20 14 1,3-3 0,3-2-1,2-2 1,1 0 0,2-2-1,0-1 1,1 1 0,0-1-1,-1 0 58,-9 7 1,0-1 0,1-1-1,1-1 1,1 1 0,-1-1 0,0 0-1,1-1 1,-2 2 0,0-1-1,-1 1 1,-1 0-59,10-6 1,1-1 0,-1 0-1,0 0 1,-2 1 0,0 0-1,-2 1 1,-2 2 0,-3 0-1,-2 3-42,8-5 1,-1 0-1,-2 2 1,-4 1-1,-4 3 1,-5 2-1,-8 3 468,33-22 1,-13 4 0,-49 27-124,-69 35 1,-41 22 0,-12 9-205,25-6 0,-9 5 0,-7 6 0,-5 4 0,-5 2 0,-1 2 0,0 0 0,0-1-90,15-6 1,-2 0-1,-2 2 1,-1 0 0,-1 1-1,-1 1 1,0 0 0,0 0-1,0 1 1,0-1-1,2 0 0,-1 1 1,-1 0-1,0 1 1,-1 0 0,1 0-1,0 0 1,1 0 0,1 0-1,1-1 1,3-1-1,1-1-33,-12 7 0,1 0 0,2 0 0,1-1 0,3-2 0,2 0 0,5-2 0,3-2 319,-11 6 1,5-1-1,4-3 1,6-2 0,9-3 294,-37 25 1,48-25-126,114-59 0,55-31-366,-51 21 0,10-7 0,6-3 0,4-4 0,3 0 0,-2 0-6,-13 6 0,3-1 1,0-1-1,2-1 1,0 0-1,1 0 0,0-1 1,-1 0 5,3-1 0,1-1 0,1-1 0,0 0 0,-1 0 0,-2 1 0,-1 1 0,-4 2 0,10-6 0,-1 1 0,-2 0 0,-4 2 0,-4 2 0,-6 3 0,5-2 0,-4 1 0,-9 5 0,-16 8 0,-1-1 0,-91 54 0,-57 32 0,-6 5 196,29-17 1,-7 4-1,-3 3 1,-1 0 0,1 1-34,11-6 1,-2 1 0,0 0 0,0 1 0,2-1 0,2-2-71,-4 5 0,-1-1 0,3-1 0,5-2 0,7-2 11,-14 9 1,8-3-1,43-19-104,125-35 0,-29-19 0,15-13 0,11-9 0,5-4 0,2 0-110,-29 14 1,4-3 0,3-1 0,1-1-1,2-2 1,1-1 0,0 0 0,0 0-1,-1 0 95,4-2 0,2-1 0,0-1 0,0 0 0,1-1 0,-2 1 0,0-1 0,-1 2 0,-3 0 15,2-1 0,-1 0 0,0 0 0,-1 1 0,-3 1 0,-1 0 0,-5 3 0,-3 1 0,20-9 0,5-1 0,-9 4 0,-24 8 0,-37 14 0,-36 13 0,-31 23 0,-34 26 0,-19 14 0,-10 8 0,4-4-110,25-16 1,-5 4 0,-2 1 0,-4 3-1,-2 1 1,-1 0 0,-1 2 0,1-1-1,0 0 11,5-2 1,-2 1 0,-1 1-1,0 0 1,-1 1 0,1 0-1,0-1 1,0 1 0,2-1-1,1 0 64,-3 2 1,0 1 0,0 0 0,1-1 0,1 1 0,2-2 0,1 0 0,4-2 0,2-1-115,-13 9 0,3-1 0,2-2 0,5-2 0,4-1 0,5-4 149,-3 2 0,3-2 0,10-4 0,14-3 983,0 32-738,87-78 1,43-29 0,22-14 0,-2 0-106,-27 13 0,6-4 1,4-3-1,3-2 1,2-1-1,0-1 1,-1 1-251,-13 6 1,1-1 0,1 0 0,1-1-1,1-1 1,-1 0 0,0 0 0,-1 1-1,-1-1-13,8-3 0,1-2 0,0 0 0,-1 0 0,-1 0 0,-3 2 0,-3 1 0,-3 2 7,17-10 1,-2 0-1,-5 3 1,-7 3-1,-9 5 443,6-4 1,-9 5 0,-40 21 163,-75 39 1,-43 24-329,30-13 1,-10 7 0,-8 5 0,-4 3 0,-1 1 0,0-1-223,1 1 0,-3 1 0,-2 1 1,0 2-1,-2 0 0,1 0 0,1 0 59,10-5 0,-1 0 0,0 1 0,0 0 0,1 0 0,2 0 0,1-2 0,4-1 0,-7 5 0,1-1 0,2-1 0,4-1 0,3-2 0,4-2 149,-36 19 1,8-4 0,49-14-150,70-18 0,20-33 0,25-24 0,16-13 0,7-6 0,-4 3-31,-12 8 1,5-3 0,1-3 0,4-1 0,0-1 0,1-1 0,-1 0 30,-13 8 0,0-1 0,2-1 0,0 0 0,1-1 0,-1 1 0,-1-1 0,-1 1 0,-2 0 0,4-3 0,0 0 0,0 0 0,-1 0 0,-2 1 0,-3 1 0,-3 1 0,-4 3 0,30-18 0,-4 1 0,-12 6 0,-17 7 0,9-22 0,-107 77 0,-42 28 0,-22 13 0,1-1-107,21-10 0,-6 3 0,-5 4 0,-3 2 0,-1 1 0,-1 0 0,1 0 107,16-8 0,-2 1 0,0 0 0,-1 0 0,0 1 0,0 1 0,1-1 0,1-1 0,1 0 0,-4 3 0,0 1 0,0-1 0,1 1 0,2-2 0,1 0 0,4-2 0,3-1-82,-15 8 0,2-1 1,5-2-1,7-2 1,8-4 81,-35 30 0,50-26 0,113-61 0,55-31 0,-54 18 0,10-8 0,7-5 0,5-4 0,3-2 0,1-1 0,-1 1-76,-9 4 1,2 0 0,1-2 0,2 0 0,1-2-1,1 0 1,-1 0 0,1-1 0,-1 1 75,-6 3 0,1-2 0,0 0 0,1 0 0,0 0 0,0-1 0,-2 1 0,-1 1 0,-2 1 0,-2 0 0,5-2 0,0 0 0,-2 0 0,-1 1 0,-2 1 0,-3 2 0,-4 2 0,-4 2 0,29-16 0,-3 2 0,-13 7 0,-21 10 0,-7-1 0,-99 60 0,-57 34 0,-8 5 150,41-21 1,-5 3 0,-5 3 0,-2 2 0,0 0 0,0 1-151,6-3 0,-1 1 0,-2 1 0,0 1 0,1-1 0,2 0 0,2 0 0,-3 1 0,2 1 0,1-1 0,2 0 0,3-1 0,3-2 80,-11 8 0,3 0 1,7-3-1,10-4-80,-13 17 0,39-20 0,94-52 0,47-28 0,-35 7 0,10-10 0,7-5 0,3-2 0,0-1 140,-16 8 0,3-2 1,2-2-1,1 0 1,1-1-1,-1-1 1,1 0-89,3-2 1,1-1 0,1-2 0,0 1 0,-2-1-1,-2 2 1,-3 2-53,-2 1 0,-1-1 0,-2 2 0,-3 1 0,-4 3 0,-5 2 0,36-21 0,-8 5 0,-52 31 0,-72 42 0,-26 14 0,-28 16 0,-14 8 0,0 1-56,27-16 1,-4 2-1,-3 2 1,-1 2 0,-2 1-1,0 0 1,2 1 55,5-5 0,0 2 0,-1 0 0,0 1 0,0 0 0,1-1 0,2 0 0,1-1 0,-12 9 0,0 0 0,2 0 0,3-2 0,3-1 0,4-2 26,-13 8 0,2-2 0,10-3 0,19-5-26,13 5 0,29-17 0,62-45 0,48-34 0,11-10-141,-37 16 1,7-5-1,6-5 1,4-3-1,2-2 1,1-1-1,-1 0 111,-11 7 1,1-2 0,2 0 0,1-2 0,0-1 0,1 0 0,0 0 0,-1-1 0,-1 1 29,1-2 0,0 0 0,1-1 0,-1-1 0,0 1 0,-1 0 0,-1 0 0,-2 2 0,-2 1-141,8-5 1,-1 0-1,0 1 1,-4 1-1,-2 2 1,-5 2-1,-6 3 62,20-13 1,2 1-1,-22 9 1,-45 19 78,-97 26 0,18 21 0,-15 12 0,-12 10 0,-7 5 0,-3 3 0,-1-1-99,18-9 1,-3 3 0,-4 1-1,-2 2 1,-2 1 0,-1 2-1,-1 0 1,0 0 0,1 0-1,0 0 73,5-2 1,-2 0 0,0 2 0,-1-1 0,0 1 0,0 0 0,1 0 0,0 0 0,2 0 0,0-1 0,2 0 25,-8 4 0,-1 1 0,2-1 0,1 1 0,1-2 0,1 1 0,2-2 0,3 0 0,1-2-103,-3 3 0,1-1 0,1 0 1,3-1-1,4-2 0,6-3 0,5-1 103,-33 22 0,11-5 0,50-24 0,123-49 0,-37-6 0,13-10 0,10-9 0,7-5 0,5-3 0,0 0 0,-1 1-32,-12 7 0,2-2 0,2-1 1,2-1-1,1-1 0,2-1 0,-1-1 1,1 0-1,0 1 0,-1-1 32,-5 3 0,2-1 0,0-1 0,1 0 0,0-1 0,-1 1 0,1 0 0,-2 0 0,0 0 0,-2 1 0,-1 1 0,8-5 0,0-1 0,0 1 0,-1 0 0,-2 1 0,-2 1 0,-3 2 0,-3 2 0,-4 2 196,17-10 1,-2 1-1,-6 4 1,-9 5 0,-15 7-189,26-18-8,-122 74 0,-53 33 0,-9 7 140,41-24 0,-6 4 1,-4 4-1,-2 1 1,-3 2-1,0 1 1,1-1-131,3-1 1,-2 1 0,-2 2 0,1 0 0,-1 0 0,0 1 0,2-1 0,1 0-11,-5 4 0,-1 0 0,1 1 0,1-1 0,2 0 0,3-2 0,4-1 105,-8 6 1,2-1 0,5-1 0,6-3 0,8-4-106,-35 36 0,49-28 0,107-62 0,47-30 0,-35 6 0,10-10 0,7-6 0,3-3 0,0 1 140,-18 8 0,2-1 1,2-2-1,1-1 1,0 0-1,0-1 1,-1 1-19,3-2 0,0-1 0,1-1 0,0 1 1,-2 0-1,-4 1 0,-3 2-122,9-5 0,-3 1 0,-3 1 0,-7 4 0,-9 5 0,36-22 0,-47 27 0,-107 61 0,-50 29 0,43-22 0,-10 6 0,-6 4 0,-5 3 0,-2 1 0,0 1-46,7-3 0,-4 3 0,-2 0 0,-2 3 0,0 0 0,-1 1 0,1-1 0,1 1 46,9-6 0,-1 1 0,0 0 0,0 1 0,0-1 0,1 1 0,2-1 0,1-1 0,2-1 0,-6 5 0,2 0 0,1 0 0,1-1 0,3-2 0,3-1 0,3-1 59,-23 17 1,3-3 0,8-2 0,13-6-60,-9 14 0,39-22 0,94-56 0,45-31 0,-43 13 0,9-8 0,7-5 0,3-4 0,2-2 0,-1 2-73,-10 5 1,1-1 0,2-1 0,0-1-1,2-1 1,0-1 0,0 0 0,0 0 72,4-3 0,2-1 0,0-1 0,1-1 0,-1 1 0,-1 0 0,-3 1 0,-2 2 0,10-7 0,0 0 0,-3 2 0,-3 1 0,-4 2 0,-7 4 0,10-4 0,3 0 0,-21 9 0,-40 16 0,-73 19 0,-4 23 0,-20 17 0,-12 11 0,-7 4 0,1 0-40,15-9 0,-4 2 0,-4 4 0,-2 1 1,-1 1-1,-1 1 0,0 0 0,2 0 40,5-4 0,0 1 0,-1 1 0,0 0 0,0 1 0,0 0 0,2-1 0,1 0 0,2-1 0,-11 8 0,1 0 0,1 0 0,2-1 0,2 0 0,3-2 0,3-2-53,-8 6 1,1-1 0,5-2 0,6-3 0,11-4 52,-29 26 0,47-23 0,89-50 0,36-21 0,-11-5 0,13-11 0,8-8 0,4-3 0,-1 1 23,-15 8 1,3-2 0,2-2-1,1 0 1,1-2 0,0 0-1,0-1-23,-7 4 0,2-1 0,0-1 0,1-1 0,-2 1 0,0 0 0,-1 0 0,-3 2 0,12-8 0,0 0 0,-2 1 0,-3 1 0,-4 3 0,-4 2 0,14-5 0,1 2 0,-17 5 0,-40 12 0,-42 12 0,-35 29 0,-34 29 0,-22 16 0,-8 7 0,6-5-10,24-15 1,-3 1 0,-2 2 0,-3 2 0,-1 0-1,-1 2 1,0 0 0,1 0 9,3-2 0,-2 2 0,0 0 0,-2 1 0,1 0 0,1 1 0,0-1 0,3 0 0,1-1 0,0 1 0,0 0 0,1 0 0,1 0 0,2-1 0,3-1 0,3-1 0,3-3 83,-14 8 1,-1-1-1,7-3 1,12-3-1,19-3-83,4 42 0,76-86 0,34-25 0,22-16 0,11-8 0,-3 2-90,-32 16 1,5-4-1,4-2 1,3-3 0,2-2-1,3-1 1,1-2 0,0 0-1,1 0 1,0-1-1,-2 2 59,-5 3 0,0-1 1,2-1-1,0 0 0,1-1 1,1 0-1,-1-1 1,1 1-1,-1-1 0,0 0 1,-1 1-1,-1-1 1,-1 1-60,9-6 1,1 0-1,0-1 1,-1-1 0,0 1-1,-2 1 1,0-1 0,-2 2-1,-1 0 1,-2 1-1,-3 2-33,11-6 0,0-1 0,-1 1 0,-2 1 0,-4 1 0,-5 4 0,-5 2 0,-7 5 450,42-28 1,-13 8 0,-55 31 163,-73 39 1,-32 19-430,7 2 1,-13 9-1,-11 7 1,-5 5 0,-3 2-1,1-1-172,15-8 1,-3 2 0,-1 2 0,-3 1-1,-1 1 1,0 1 0,-1 1 0,1-1-1,2 0 0,-3 1 1,0 1 0,-1 1 0,0 0-1,0 0 1,2 0 0,0-1 0,3 0-1,3-2-31,-8 6 1,1 0-1,2-1 1,2 0-1,3-2 1,3-2-1,5-2 386,-24 14 1,0-1 0,18-5 0,33-7 737,53 20-787,37-72 1,31-28-1,20-17 1,7-6 0,-3 3-197,-24 13 0,4-4 1,3-2-1,3-1 0,1-3 1,0 0-1,2-1 0,-2 0 0,-10 6 0,1-1 0,1-2 0,1 0 0,0 0 0,0-1 0,0-1 0,-1 1 0,-1 0 0,-2 0 0,3-2 0,1-2 0,0 0 0,0 0 0,-2 0 0,-2 1 0,-3 1 0,-4 2 0,-3 3-8,19-13 1,-2 2 0,-7 2 0,-8 5 0,-13 4 7,12-12 0,-37 22 0,-65 41 0,-41 24 0,-20 13 0,1 1 40,17-9 0,-5 5 0,-6 3 0,-3 2 0,-1 2 1,-1 0-1,2 0-40,6-3 0,-2 1 0,0 1 0,-1 0 0,0 1 0,0-1 0,2 1 0,1-1 0,4-3 0,0 1 0,1 0 0,0 0 0,1-1 0,3 0 0,3-2 0,3-1-91,-14 10 1,3-2-1,4-1 1,6-2-1,7-4 91,-13 10 0,9-4 0,40-19 0,87-31 0,-4-22 0,17-14 0,7-8 0,1-1 196,-3 3 1,4-4-1,3-1 1,0-2 0,-1 0-34,-10 5 1,1 0 0,0-2 0,0 1 0,-3 0 0,-3 2-111,17-10 1,-2 1 0,-6 2 0,-9 4-32,28-21 0,-47 25-22,-145 68 0,30 2 0,-12 9 0,-7 7 0,-1 0 196,3 0 1,-3 3-1,-3 2 1,0 1 0,1 1-34,12-7 1,-1 2 0,-1 0 0,2 0 0,3 0 0,3-2-147,-15 10 0,5 0 0,3-3 0,7-2 199,-3 0 0,5-3 1,31-7-217,43-2 0,35-42 0,32-27 0,15-13 0,0 1-164,-10 7 0,5-3 0,4-4 0,3-1 0,1-2 0,0 1 86,-17 8 0,2-2 0,0 0 0,1-1 0,1 0 0,-1-1 0,-1 0 0,0 1 78,9-6 0,1-1 0,0-1 0,-1 1 0,-2 1 0,-3 1 0,-4 2-79,7-4 0,-1 1 1,-5 2-1,-7 3 1,-9 4 78,34-23 0,-48 26 0,-82 47 0,-40 22 0,-9 7 0,11-5 0,-10 7 0,-6 3 0,-4 4 0,-2 1 0,1 0-123,13-7 0,-1 1 0,-2 2 0,-1 0 0,0 1 0,0 0 0,0 0 0,2 0 105,0 0 1,-1 1 0,-1 0 0,1 1-1,1-1 1,2-1 0,3-1-1,4-1 18,-20 13 0,2-2 0,5-1 0,6-2 0,9-3 0,-13 12 0,10-3 0,45-26 0,68-39 0,34-21 0,-6-5 0,14-13 0,9-7 0,3-3 0,0 1 80,-18 9 1,3-2 0,1 0 0,2-2 0,0-1 0,-1 0 0,0 0-81,2-2 0,1-1 0,0-1 0,-1 0 0,-1 0 0,-3 3 0,-3 1 0,8-5 0,0 1 0,-4 2 0,-8 3 0,-11 4 188,25-23 1,-46 24-189,-79 47 0,-32 18 0,1 8 0,-14 10 0,-7 6 0,-2 3 131,16-9 1,-3 3 0,-3 3 0,-1 1 0,0 0 0,3 1-132,0 0 0,-1 2 0,0 0 0,2 1 0,3-1 0,2-2 0,1 1 0,1-1 0,4 0 0,3-2 0,4-2 0,-17 12 0,7-2 0,16-6 0,3 22 0,99-73 0,33-22 0,-5-4 0,11-10 0,8-6 0,1-1 80,-20 10 0,2-2 0,3-1 0,1-2 0,-1 0 0,1 0-80,3-3 0,1 0 0,1-2 0,-1 0 0,-1 1 0,-3 1 0,4-3 0,1 0 0,-3 1 0,-5 2 0,-7 3 0,18-11 0,-8 4 0,-46 24 0,-95 42 0,9 7 0,-16 10 0,-11 8 0,-5 4 0,-1 1-123,11-6 0,-4 3 0,-4 4 0,-3 1 0,-1 2 0,-1 0 0,0 1 0,2-1 18,6-3 1,-1 1-1,-1 1 1,0 0 0,0 0-1,0 0 1,2 0-1,0 0 1,3-1 104,-2 1 0,1 1 0,0-1 0,1 0 0,2-1 0,2 0 0,3-2 0,2-1-43,-17 12 1,0 0 0,6-3-1,8-4 1,15-5 42,-9 16 0,39-22 0,57-45 0,38-25 0,19-12 0,1-2 0,-24 11 0,5-4 0,5-5 0,4-2 0,3-2 0,1-3 0,2 0 0,0 0 0,0 0-90,-7 3 1,3-1-1,0-1 1,2-1 0,1 0-1,0-1 1,1-1 0,0 0-1,-1 0 1,0-1-1,0 1 8,-6 3 0,2-2 0,0 1 0,0-2 0,0 1 0,0-1 0,-1 1 0,0-1 0,-2 2 0,0-1 0,-3 2 0,-1 1 58,10-7 1,-1 1-1,0 0 1,-2 0 0,-2 2-1,-2 0 1,-3 2-1,-3 2 1,-4 2 23,19-13 0,-1 1 0,-7 3 0,-12 5 0,-15 7 0,8-30 0,-96 81 0,-43 29 0,-21 14 0,1 0 22,32-17 0,-3 3 0,-5 2 1,-2 3-1,-2 1 0,-1 1 1,0 0-1,1 0-22,2-1 0,-1 2 0,-2 0 0,0 1 0,0 1 0,0 0 0,0-1 0,2 1 0,1-1 0,-4 2 0,0 1 0,1 1 0,0-1 0,1-1 0,3 0 0,2-1 0,2-1-103,-5 4 0,2 0 0,3-1 0,2-2 0,4-2 0,4-1 103,-28 19 0,9-5 0,19-7 983,14 10-492,105-84 1,37-27-165,-15 5 1,8-7 0,2-3-186,-13 8 0,3-4 0,0 0 1,-3 1-143,-6 3 0,-1 0 0,-3 1 0,-9 3 0,21-19 0,-39 21 0,-125 58 0,30 5 0,-13 11 0,-9 7 0,-3 4 0,-1-1 140,11-5 0,-4 1 1,-2 3-1,-2 1 1,0 1-1,0 0 1,0 1-137,-3 2 1,-2 2 0,0 0 0,0 1 0,1 0 0,2-1 0,2-1-5,-2 1 0,1 1 0,1-1 0,3-1 0,4-2 0,5-3 245,-4 4 1,3-2 0,8-4 0,11-3-143,-2 8 0,30-16-103,60-36 0,40-23 0,8-6 0,-19 6 0,6-4 0,6-5 0,2-1 0,3-2 0,-1 0-141,0 0 1,3-2-1,1-1 1,1-1-1,1-1 1,-1-1-1,0 1 18,-8 3 0,1 0 0,1-1 0,-1 0 0,0-1 0,-2 2 0,-1-1 0,-3 2-41,10-6 0,-2 0 0,-1 1 0,-3 1 0,-4 2 0,-5 2 281,6-4 0,-3 2 0,-8 3 1,-14 8-118,14-10 0,-98 61 0,-42 28 0,-9 6 0,19-12 0,-7 5 0,-5 5 0,-3 2 0,-1 1 0,1 0 22,5-4 1,0 1 0,-2 2 0,-1 0 0,1 0-1,0 1 1,1-1-23,2 0 0,-2 1 0,1 0 0,1 1 0,1-2 0,2-1 0,3-2 0,-12 9 0,1-1 0,3-2 0,7-3 0,8-5 0,-37 30 0,50-24 0,110-45 0,-7-28 0,18-17 0,11-11 0,4-5 0,-1 3-13,-13 8 1,2-2-1,3-2 1,2-2-1,0 0 1,1 0-1,-1-1 13,-5 3 0,2-2 0,1 0 0,0-1 0,-1 1 0,0-1 0,-1 1 0,-2 0 0,4-2 0,0-1 0,0 0 0,-3 1 0,-1 1 0,-5 3 0,-4 1 0,16-9 0,-3 1 0,-10 5 0,-20 9 0,-9-9 0,-86 63 0,-51 36 0,-9 6-9,33-19 1,-6 5-1,-4 2 1,-3 3 0,-1 1-1,1-1 9,8-3 0,-2 0 0,-1 1 0,1 1 0,-1 0 0,2-1 0,2-1 0,-4 4 0,1 0 0,0-1 0,3 0 0,2-2 0,5-2-40,-14 9 0,3-3 0,6-2 0,12-5 40,-13 13 0,39-21 0,93-50 0,46-27 0,-30 6 0,12-8 0,7-6 0,4-3 0,1 0-62,-21 11 1,3-3 0,2 0 0,2-2 0,1-1 0,1 0 0,-1-1 0,0 1 61,3-3 0,2-1 0,0 0 0,0-1 0,-1 0 0,0 1 0,-3 0 0,-2 2 0,-2 0 0,0 0 0,-1 0 0,-2 1 0,-3 1 0,-4 2 0,-3 2 0,24-13 0,-2 2 0,-14 5 0,-25 8 0,-24-1 0,-71 54 0,-45 31 0,-8 7 51,32-17 0,-5 4 0,-4 2 0,-2 3 0,-2 1 0,1-1-51,5-1 0,-2 0 0,0 2 0,-2 0 0,2 0 0,0 1 0,1-2 0,-6 5 0,0 1 0,1 0 0,1-2 0,3 0 0,3-1-42,-14 9 1,2-1-1,6-3 1,8-4 41,-32 22 0,49-26 0,123-63 0,-4-13 0,17-14 0,10-8 0,2-2 65,-25 15 1,3-2-1,3-2 1,2-1-1,1-2 1,0 0-1,0 0-65,-6 4 0,1-2 0,1 0 0,0 0 0,0-1 0,-1 0 0,0 1 0,-3 1 0,16-10 0,0-1 0,-2 0 0,-2 2 0,-4 1 0,-4 4 0,8-7 0,-3 3 0,-8 4 0,-14 5 0,0-7 0,-33 18 0,-75 42 0,-38 22 0,16 0 0,-10 7 0,-6 5 0,1 1 196,8-4 1,-3 2-1,0 1 1,-1 1 0,2 0-173,2-1 1,-1 2-1,1 0 1,2-1-1,6-1-24,0-2 0,4 0 0,4-2 0,6-2 183,-29 19 1,42-18-184,89-38 0,11-20 0,20-18 0,9-7 0,1 0 116,-15 8 1,3-2 0,3-2-1,1-1 1,2-2 0,-1 0-117,-3 2 0,1-2 0,2-1 0,0 0 0,-1-1 0,0 1 0,-2 0 0,7-4 0,0 0 0,-1-1 0,-2 1 0,-3 2 0,-5 3-26,8-5 0,-4 2 1,-6 2-1,-8 5 26,25-20 0,-42 25 0,-134 72 0,28-5 0,-14 9 0,-6 5 0,-1 1-111,2-1 0,-3 3 0,-3 2 0,0 1 0,0 0 111,13-7 0,-2 1 0,1 1 0,0 0 0,1 0 0,2-2 0,-5 5 0,1-1 0,2-1 0,3-1 0,3-2-22,-17 13 1,6-4 0,7-3 21,-6 3 0,23-9 983,43-19-492,69-53 1,39-31-247,-29 17 1,8-5 0,4-4 0,2-1-443,-7 3 0,4-1 1,1-2-1,0-1 0,-2 0 29,0 1 1,-1-2-1,0 0 1,-3 2-1,-3 2 168,4-1 0,-2 2 0,-7 2 0,-15 4 491,-5-11 1,-31 17-165,-55 37 1,-37 23 0,-9 8-197,20-6 0,-6 6 1,-5 3-1,-3 4 0,-2 1 1,1-1-273,0 1 1,-2 1-1,-2 2 1,-1 1-1,0 0 1,1 1-1,1 0 0,1 0 1,0 1-1,0 2 1,1-1-1,2 0 1,1-1-1,4-2-56,-14 9 0,2-1 1,4-2-1,4-1 0,6-4-19,-11 8 0,7-3 0,18-9 216,8 5 0,91-62 0,48-29 0,9-7 0,-29 14 0,7-5 0,4-3 0,3-2 0,2-2 0,-2 0-141,-2 3 1,1-2-1,2-2 1,0 0-1,1 0 1,0-1-1,-2 0 96,2 0 1,1-2 0,1 0 0,-2 0-1,-1 1 1,-2 1 0,-4 1 44,11-9 0,-2 2 0,-4 0 0,-5 4 0,-5 3 0,17-9 0,-7 5 0,-29 7 0,-35-7 0,-66 65 0,-40 31 0,-6 5 0,24-11 0,-5 3 0,-3 4 0,-1 0 0,1 1 196,-6 4 1,-2 0-1,0 2 1,2 0 0,4 0-29,-7 5 1,3 1-1,4-2 1,7-3-169,5-3 0,7-3 0,9-4 0,0 2 0,27-14 0,68-33 0,32-31 0,17-15 0,-14 6 0,6-5 0,0-1 245,-14 7 1,1-1 0,-1-2 0,-2 2 81,11-9 1,-3 1 0,-10 2 159,7-5 0,-36 12-487,-87 24 0,-21 37 0,-23 21 0,-5 5-99,27-13 0,-4 3 0,-2 2 1,-1 2-1,0 0 99,-7 4 0,-3 2 0,1 2 0,1-1 0,2-1 0,10-3 0,-1 0 0,3 0 0,3-2 0,5-2 0,-10 6 0,6-2 0,7-4 0,-7 6 0,31-18 0,70-42 0,44-27 0,19-10 0,-10 4-246,-16 11 0,-2 0 0,3-2 0,6-5 147,0 0 1,8-4 0,4-4 0,1 0 0,-4 1-1,-6 3 99,10-7 0,-4 2 0,-6 3 0,-6 3 0,-4 1 0,-6 4 0,-7 3 0,5-2 0,-22 7 983,-39 15 0,-57 35-662,-26 20-321,-1 5 983,21-3 0,27-14 0,18-11-975,10-7-8,4-20 0,2-5 0,0-19 0,-5-1 0,-9-5 0,-14-4 0,-23-12 0,14 26 0,-6 0 0,-11-7 0,-5 0 0,-14-3 0,-6 1 0,20 16 0,-2 1 0,0 2 0,-1 2 0,0 2 0,-1 2 0,-30-6 0,-1 4 0,2 6 0,-1 4 0,4 5 0,-1 4 0,-5 0 0,-1 3 0,30 2 0,0 2 0,1 0 0,-30 3 0,0 2 0,-2 2 0,0 0 0,4 1 0,1-1 0,2-2 0,2-1 0,5-2 0,2-3 0,10-3 0,3-4 0,7-2 0,3-2 0,-33-14 0,22 0 0,27 5 0,21 7 0,13 0 0,8-7 0,2-10 0,2-12 0,13-9 0,15-3 0,14 6 0,8 9 0,-9 14 0,-12 11 0,-9 6 0,-8 5 0,0 0 0,-1 2 0,-2 0 0,0 0 0,-1 0 0,2-2 0,10-5 0,13-6 0,11-6 0,2 0 0,-9 3 0,-13 7 0,-15 4 0,-49 5 0,3 0 0,-37 2 0,23 4 0,7 6 0,5 5 0,7 3 0,-2 0 0,-6 0 0,-7 1 0,-5-3 0,3-4 0,11-7 0,13-4 0,12-4 0,31-20 0,-3 4 0,25-19 0,-12 9 0,12-10 0,7-6 0,10-6 0,21-9 0,-31 24 0,5-1 0,15-10 0,3-2 0,6-3 0,1 0 0,-3 1 0,-1 2 0,-11 6 0,-4 5 0,22-13 0,-29 20 0,-27 17 0,-17 9 0,-59 9 0,6 10 0,-48 12 0,30 8 0,3 6 0,-12 13 0,26-20 0,-3 1 0,-6 5 0,-1 1 0,-5 3 0,2-1 0,6-5 0,4-2 0,-21 17 0,28-20 0,26-23 0,21-18 0,16-11 0,15-7 0,11-2 0,19-1 0,-21 13 0,4 0 0,11-4 0,4-1 0,11-3 0,2-1 0,2-1 0,0-1 0,-5 1 0,-3 2 0,-11 3 0,-4 2 0,24-6 0,-31 10 0,-25 7 0,-13 6 0,-49 24 0,0 4 0,-39 20 0,23-6 0,5 0 0,8 0 0,8-2 0,7-6 0,11-10 0,7-10 0,6-10 0,44-35 0,20-12 0,-1 5 0,8-2 0,9 0 0,4 2 0,6-1 0,2 2 0,-2 5 0,-1 2 0,-11 6 0,-4 2 0,-17 7 0,-5 3 0,25-3 0,-35 9 0,-22 7 0,-11 5 0,-5 1 0,13 10 0,16 2 0,26 12 0,9 2 0,-4 2 0,-16-5 0,-12-6 0,-5-5 0,3-4 0,4 0 0,1-2 0,-1-2 0,-5 2 0,-7-1 0,-5 3 0,-4 1 0,-4-1 0,-3 0 0,-5 1 0,-3-1 0,-1 0 0,0-3 0,-3-4 0,-7-3 0,-11-2 0,-13-8 0,-14-7 0,-10-8 0,-10-4 0,2 4 0,7 7 0,15 8 0,12 4 0,7 2 0,7 0 0,1 2 0,4 2 0,2 3 0,3 3 0,2 0 0,1 1 0,0-1 0,0 1 0,-2 1 0,-2 3 0,-10 8 0,-21 18 0,-17 20 0,21-22 0,-1 2 0,-2 2 0,1 1 0,4-5 0,3-1 0,-18 24 0,19-22 0,13-15 0,9-9 0,3-5 0,1-3 0,-1-2 0,-5 0 0,1-2 0,-8 0 0,2-3 0,-1-1 0,1 0 0,6-4 0,11-10 0,18-11 0,17-8 0,10 0 0,0 9 0,-6 7 0,-4 7 0,13 2 0,32 2 0,-28 4 0,4-1 0,9 1 0,2 0 0,-2 1 0,-2-1 0,-11 2 0,-4 0 0,26 0 0,-27 0 0,-16 0 0,-7 0 0,-5 0 0,-7 1 0,-3 5 0,0 4 0,2 4 0,12 7 0,21 11 0,23 13 0,-26-19 0,3 1 0,2 0 0,0 1 0,-4-2 0,-1-1 0,28 17 0,-19-9 0,-13-10 0,-8-6 0,-5-5 0,0-4 0,-5-3 0,-2-1 0,-5-2 0,-4-1 0,-3-1 0,35 0 0,11 0 0,40 4 0,0 6 0,-7 2 0,-17 2 0,-18-5 0,-20-5 0,-11-3 0,-6-1 0,-5-3 0,-3-2 0,-3-6 0,0 2 0,0-1 0,3 3 0,0 3 0,5 19 0,8 10 0,17 26 0,18 4 0,13 6 0,-2-4 0,-12-8 0,-16-10 0,-13-10 0,-9-5 0,-4-3 0,-2-2 0,-3-2 0,-2-2 0,0-4 0,-2-3 0,1 2 0,1-2 0,-2 4 0,4 2 0,4 10 0,11 11 0,12 14 0,5 6 0,-2-2 0,-6-7 0,-11-10 0,-6-7 0,-5-6 0,-4-3 0,-2-4 0,-1-2 0,0-6 0,3 1 0,1 1 0,1 2 0,2 2 0,-1 1 0,0 4 0,-1 5 0,-1 6 0,-1 3 0,-2-2 0,-1-5 0,-1-5 0,0-4 0,0-2 0,0 2 0,0 3 0,0 3 0,0 1 0,-2-4 0,-3-3 0,-4-3 0,-4 1 0,-4-1 0,-2-1 0,-2-2 0,0 0 0,1-2 0,1 0 0,1 1 0,-2 0 0,-2 2 0,-5 2 0,-2 2 0,1-1 0,2 1 0,5-3 0,4-1 0,2-3 0,3-3 0,3-1 0,37-37 0,5 2 0,29-31 0,-15 17 0,-13 7 0,-13 6 0,-10 2 0,-7 0 0,-3 1 0,-1 1 0,0 3 0,0 6 0,0 4 0,0 6 0,7 1 0,-3 34 0,6-5 0,-1 29 0,3-17 0,3-3 0,-1-3 0,0 1 0,2 6 0,4 10 0,5 5 0,-2 1 0,-5-2 0,-8-10 0,-7-9 0,-4-8 0,-1-9 0,-3-4 0,-2-5 0,-3 0 0,1-1 0,0 2 0,0-1 0,-2 0 0,-4 1 0,-5 3 0,-4-1 0,-2 2 0,1 1 0,4 0 0,0 1 0,-1 1 0,-10 10 0,-12 12 0,-9 8 0,-1 4 0,11-6 0,11-8 0,11-9 0,9-6 0,4-2 0,3 2 0,-3 5 0,-4 13 0,-3 14 0,-3 10 0,0 1 0,0-7 0,1-9 0,-2-5 0,-3 1 0,-4 1 0,-6 4 0,-4 0 0,-4-4 0,-2-5 0,-2-8 0,-1-6 0,-5-1 0,-6 0 0,-10 2 0,-14 1 0,-10-1 0,-6 0 0,-1-5 0,8-1 0,8-1 0,7-2 0,11 0 0,11-3 0,9-3 0,10-1 0,6-1 0,1-2 0,0 1 0,-4 1 0,-5 1 0,-9 3 0,-8 1 0,-8 2 0,-4 0 0,2-1 0,-2-1 0,-1-3 0,0-2 0,-5-1 0,2-1 0,-3 2 0,-6-1 0,-6-1 0,-13-2 0,46-2 0,-2 0 0,-1 0 0,-1 0 0,1 0 0,0 0 0,-46 0 0,9 0 0,17 0 0,18 0 0,18 0 0,16 0 0,12 0 0,32-18 0,-5 2 0,21-21 0,-11-2 0,8-19 0,12-29 0,-18 31 0,1-3 0,2-6 0,1 0 0,2-1 0,5 0-197,14-5 0,-2 7 1,1-3-1,13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37.100"/>
    </inkml:context>
    <inkml:brush xml:id="br0">
      <inkml:brushProperty name="width" value="0.35" units="cm"/>
      <inkml:brushProperty name="height" value="0.35" units="cm"/>
      <inkml:brushProperty name="color" value="#001633"/>
    </inkml:brush>
  </inkml:definitions>
  <inkml:trace contextRef="#ctx0" brushRef="#br0">11223 529 24575,'-64'0'0,"1"0"0,-13 0 0,-4 0 0,-7 0 0,-2 0 0,-2 0 0,2 0 0,10 0 0,3 0 0,11 0 0,2 0 0,7 0 0,1 0 0,-41 0 0,8 3 0,14 4 0,14 5 0,3 10 0,-6 10 0,-18 9 0,32-16 0,-2-1 0,0-1 0,2-1 0,-36 11 0,28-12 0,29-15 0,26-20 0,37-20 0,32-15 0,-19 23 0,5 1 0,7 2 0,3 4 0,-2 3 0,0 2 0,-2 4 0,-2 2 0,37-4 0,-25 3 0,-23 2 0,-16-3 0,-10-1 0,-9 0 0,-6 2 0,-33 0 0,-17 5 0,-43-1 0,-7 2 0,-2-4 0,16-5 0,22-6 0,19-6 0,16-5 0,8-7 0,9-6 0,3-3 0,-1 0 0,-7 3 0,-12 3 0,-7 5 0,-3 5 0,1 5 0,7 6 0,5 6 0,2 5 0,0 2 0,-2 3 0,-2 0 0,0 4 0,-2 6 0,-3 7 0,-1 5 0,0 4 0,0-2 0,-6 4 0,-23 17 0,10-10 0,-6 4 0,-22 15 0,-8 4-278,19-13 0,-2 0 0,0 1 278,-3 2 0,-1-1 0,2 0 0,7-5 0,1 0 0,3-3 0,-9 7 0,7-4 0,-20 17 0,32-12 0,0 18 0,18-20 0,-1 4 0,-8 10 0,-3 1 417,-1 4 0,1-1-417,4-7 0,1-3 0,7-8 0,1-4 0,-15 24 0,-5-9 0,-21 8 0,27-27 0,-3 1 0,-2 1 0,-1-1 0,4-3 0,2-3 0,-19 15 0,19-17 0,19-12 0,7-6 0,1-2 0,-1-3 0,-14 3 0,-18 5 0,-24 3 0,-19 4 0,-2-2 0,7-3 0,16-6 0,20-3 0,17-2 0,14-2 0,9-2 0,7-4 0,3-9 0,-1 3 0,-1-4 0,-5 9 0,-7 1 0,-4 0 0,-1 0 0,5 2 0,5 1 0,4 5 0,-13 14 0,-22 11 0,-22 20 0,-15 3 0,6-1 0,20-11 0,19-15 0,21-15 0,16-15 0,14-14 0,13-11 0,12-8 0,5-2 0,2-5 0,14-11 0,-9 13 0,9-2 0,-4 6 0,5 0 0,5-1-246,-6 4 0,3 1 0,3-1 0,0 1 107,4 0 1,2-1 0,0 2-1,-1 0 139,18-5 0,-1 2 0,-4 2-93,-12 5 0,-2 3 1,-4 1 92,19-5 0,-5 2 0,-11 4 0,-2 1 0,-8 1 0,0 0 0,-4 1 0,-2-1 0,35-13 983,-23 7-451,-26 11-231,-19 4-301,8-7 0,23-14 0,25-17 0,-32 21 0,1 0 0,-2 1 0,-1 2 0,26-17 0,-21 14 0,-4-1 0,9-7 0,18-15 0,-32 22 0,0 0 0,29-20 0,-22 16 0,-26 19 0,-21 12 0,-53 19 0,-1 7 0,-41 13 0,20-1 0,5-5 0,10-3 0,8-2 0,-5 5 0,-10 6 0,21-11 0,-3 2 0,-6 2 0,0 2 0,-4 0 0,-1 0 0,2 0 0,1-1 0,9-4 0,3-2 0,-27 14 0,29-13 0,22-10 0,-4 24 0,-14 36 0,10-21 0,-2 4 0,-6 10 0,0 1 0,4-5 0,0-3 0,5-8 0,2-4 0,-13 28 0,11-27 0,7-16 0,6-8 0,4-6 0,5-4 0,3-4 0,1-4 0,0 4 0,32-40 0,6-8 0,-4 1 0,1-2 0,26-32 0,-8 14 0,-13 17 0,-11 14 0,-6 8 0,20-8 0,28-11 0,-21 12 0,3-1 0,9-4 0,1-1 0,-3 3 0,-1 1 0,-6 3 0,-3 2 0,29-10 0,-24 12 0,-20 8 0,-12 4 0,-6 4 0,-3 1 0,6-2 0,11-6 0,16-5 0,12-3 0,0 0 0,-10 6 0,-15 6 0,-14 5 0,-9 2 0,-5-2 0,2-6 0,2-2 0,8-6 0,1 3 0,0 4 0,-6 3 0,-74 25 0,-18 11 0,-6-2 0,-10 3-204,32-10 0,-1 2 0,-2-1 204,-5 1 0,-2 1 0,1-1 0,3-1 0,1 0 0,3-1 0,-15 5 0,7-1 0,18-6 0,5 0 0,-28 20 0,1 10 0,31-20 0,-2 2 0,-2 3 0,1-2 612,-34 19-612,28-19 0,29-19 0,21-22 0,25-22 0,24-24 0,-13 17 0,3-1 0,6-5 0,1-2 0,1 0 0,-1-1 0,-3 2 0,-1 1 0,25-33 0,-13 12 0,-4-3 0,1-5 0,4-8 0,-1 0 0,-6 14 0,-8 14 0,-6 15 0,-4 13 0,-2 6 0,-2 6 0,-3 2 0,-3 3 0,-6 2 0,-1 1 0,2-6 0,10-8 0,12-8 0,4-2 0,-3 8 0,-9 9 0,-7 8 0,22 7 0,57 6 0,-11-2 0,10 0 0,-12-2 0,4-1 0,2 1-246,-15-2 0,2-1 0,0 1 0,0-1 185,19-1 0,-2 0 0,-2 0 61,-12-1 0,-3 0 0,-5 0 0,14-1 0,-10 0 0,19-1 0,-41 2 0,-32 8 0,-25 34 0,-25 51 0,7-21 0,-2 8 0,5-17 0,-1 2 0,1 1 0,-1 3 0,1 1 0,0-1 0,1-2 0,0 0 0,0-1 0,-10 28 0,-2-2 0,-3-5 0,-4-3 0,-5-6 0,-3-5 491,-2-9 1,-4-5-400,-7-5 0,-4-4-92,-3-4 0,-4-2 0,-3-1 0,-1-2 0,-1-1 0,0-1 0,7-6 0,2-1 0,9-5 0,3-2 0,-26 10 0,27-13 0,26-12 0,15-12 0,9-13 0,2-15 0,0-14 0,1-9 0,4-8 0,5-19 0,8-13 0,-6 40 0,2 0 0,3-2 0,3 3 0,19-33 0,-1 21 0,-6 26 0,-7 21 0,-2 9 0,-2 4 0,-3 1 0,-3-1 0,-5 3 0,-22 24 0,-22 18 0,-33 27 0,27-31 0,0-2 0,0-1 0,1-1 0,-25 18 0,18-12 0,12-12 0,9-7 0,1-1 0,-1-2 0,1 1 0,3-1 0,4-5 0,7-3 0,4-6 0,17-26 0,5 1 0,15-19 0,1 8 0,5-2 0,3-1 0,5 1 0,11 1 0,-9 15 0,8 0 0,22-3 0,9-1 0,-13 5 0,4 1 0,2-1-318,7-1 0,2 1 0,-1 1 318,-2 2 0,-1 1 0,-1 2 0,-5 1 0,-2 0 0,-2 2 0,23 0 0,-4 1 0,-9 3 0,-4 0 0,-12 1 0,-4 1 0,-12 1 0,-3 1 0,28-3 0,-23 2 954,-19 0-954,-12 0 0,-10 1 0,-10 1 0,-53 3 0,-13 5 0,4-1 0,-5 3 0,2 1 0,0 1 0,-4 0 0,-1 1 0,1-1 0,0-2 0,4-1 0,2-2 0,3-2 0,2-1 0,-43 0 0,9-3 0,16-1 0,13 0 0,17 0 0,20-5 0,13-8 0,20-11 0,21-10 0,22-8 0,22-1 0,14-1 0,-38 21 0,3 0 0,3 1 0,0 2 0,-2 0 0,-1 2 0,38-9 0,-32 11 0,-23 8 0,-17 5 0,-4 1 0,30-2 0,4 1 0,11 1 0,31-2 0,13 2-328,-16 4 0,6 1 0,0 2 253,3 2 0,1 2 1,-1 3 74,-6 2 0,-1 2 0,-4 3-51,-10 0 1,-4 3 0,-4 0 50,14 7 0,-7 1 0,-12-6 0,-5-1 0,24 9 0,-27-12 0,-17-9 983,1-6-767,11-4-56,26-1-160,-25-2 0,2-2 0,7-1 0,2-2 0,4-2 0,0-1 0,-6-1 0,-3 0 0,37-8 0,-29 4 0,-31 4 0,-17 4 0,-12 0 0,-4-1 0,-31 0 0,-16 3 0,-40 1 0,-13 7 0,45 0 0,1 2 0,0 3 0,0 2 0,0 3 0,0 2 0,-1 1 0,2 0 0,-1 1 0,2 0 0,1-2 0,2 0 0,-35 12 0,0-4 0,-5-3 0,37-9 0,-3-1 0,-3 0 0,-1 1 0,4-1 0,1 0 0,-34 8 0,31-6 0,27-4 0,16-4 0,7-1 0,-4 4 0,-3-2 0,-22 10 0,-27 7 0,-25 9 0,37-14 0,-1-1 0,-38 12 0,24-12 0,21-7 0,17-6 0,-1-3 0,-9 0 0,-9-5 0,0-5 0,15-8 0,14-4 0,11 3 0,5 1 0,0 5 0,2 0 0,9-5 0,16-7 0,20-10 0,19-4 0,14 0 0,-31 18 0,2-1 0,9-3 0,4-1 0,13-7 0,4-3 0,-17 7 0,2-2 0,1-1-328,10-6 0,1-2 0,1-1 258,5-4 1,2-1-1,0-1 70,1-1 0,0 0 0,-1 1 0,-9 4 0,0 1 0,-3 1-19,-9 6 1,-1 0 0,-3 2 18,15-8 0,-5 3 0,-17 9 0,-3 1 0,25-16 0,-31 16 0,-16 5 983,-6 2-777,-3-4-147,-1 0-59,-7 2 0,-6 6 0,-17 7 0,-28 8 0,-29 13 0,15 3 0,-4 5 0,-15 9 0,-5 4 0,14-4 0,-3 3 0,-2 1-289,-7 3 1,-2 1-1,-1 1 289,-1 0 0,0 1 0,0-1 0,5-1 0,0-1 0,4-2 0,-16 10 0,6-3 0,17-8 0,6-3 0,-18 10 0,32-13 0,17-12 0,9-7 866,5-4-866,6-2 0,-14 10 0,-17 12 0,-22 14 0,-13 6 0,9-6 0,21-12 0,19-16 0,34-29 0,42-33 0,2 4 0,11-6 0,-9 10 0,6-1 0,2-1-328,7-4 0,2 0 0,1 1 324,2-1 1,0 0 0,0 3 3,-7 6 0,0 1 0,-2 1-67,-8 4 1,-1 2 0,-1 0 66,20-10 0,-3 2 0,-6 5 0,-2 0 0,-2 1 0,0-1 0,-1 1 0,0-1 0,-3 0 0,-3 1 491,-6 4 1,-3 1-492,24-16 210,-25 18-210,-23 16 0,-16 9 0,-33 24 0,-3-1 0,-36 31 0,4 6 0,25-19 0,1 3 0,1 4 0,2 0 0,-18 36 0,17-16 0,16-23 0,11-17 0,4-9 0,7-2 0,15 8 0,15 9 0,11 6 0,0-1 0,-7-9 0,-8-11 0,-5-8 0,-2-4 0,-2-6 0,1-4 0,0-8 0,0-5 0,1-4 0,5-3 0,14-5 0,14-6 0,12-2 0,3 1 0,-6 7 0,-9 5 0,-9 5 0,-11 4 0,-9 5 0,-8 4 0,-8 4 0,-2 3 0,11-3 0,21-5 0,29-6 0,23-2 0,1 0 0,-19 6 0,-27 7 0,-24 2 0,-14 6 0,-7 7 0,1 15 0,2 17 0,1 9 0,-8 3 0,-29-3 0,-49 1 0,6-21 0,-18 1 0,-11 2-141,30-11 1,-6 0-1,-5 2 1,-3 1-1,-5 0 1,-2 1-1,-3 0 51,14-4 1,-2 1-1,-3 1 1,-3 0 0,-1 0-1,-3 1 1,0 0 0,-2 0-1,0 0 1,-1 1-1,0-1 14,4-1 0,-1 0 1,-2 1-1,0 0 0,-2 0 1,0 0-1,-1 0 1,0 0-1,-1 1 0,0-1 1,0 0-1,0 0 0,0 0 5,4-1 1,0 0 0,-2 0 0,1 0-1,-1 0 1,-1 0 0,1 0 0,0 0 0,0 0-1,0-1 1,1 1 0,1-1 0,0 0-1,1 0-5,0-1 0,1 1 1,-1-1-1,1 0 0,1 0 1,0 0-1,0 0 1,1-1-1,0 1 0,1-1 1,0 0-1,1 0 0,1-1-14,-9 3 1,1 0-1,1-1 1,0 0 0,1 0-1,1-1 1,0 1 0,1-1-1,0 0 1,1 0-1,2-1-20,-11 3 1,1-1 0,0 1 0,2-1-1,0-1 1,2 1 0,0-2 0,2 1-1,1-1-13,1 0 0,1-1 0,0 0 0,2-1 0,2 0 0,0 0 0,1 0 0,2-1-41,-16 4 0,2-1 0,1 0 0,2-1 0,4-1 0,4-1-82,-11 1 0,6-1 0,4-1 0,4-1-82,-6 2 0,6-1 0,8-2 54,8-2 1,10-1 1256,1 0 0,68-15-492,34-8 1,20-2-247,-3 1 1,11-1 0,9-1 0,5-1-373,-14 3 1,4-2-1,6 0 1,3 0 0,3 0-1,3-1 1,3 1 126,-11 1 0,4 0 0,3 1 0,2-1 0,1 0 0,3 0 0,1 0 0,0 0 0,1 1 0,1-1-76,-15 3 0,1 0 1,1-1-1,1 1 0,1 0 1,1 0-1,0 0 1,0 0-1,1 0 0,-1 1 1,1-1-1,-1 1 0,-1 0 0,1 1 0,0-1 1,0 0-1,0 1 0,1 0 1,-1 0-1,1 0 1,-2 0-1,1 1 0,-1-1 1,-1 1-1,-1 0 0,-1 1-14,8-1 1,-1 0-1,0 1 1,0 0 0,-1 0-1,-1 0 1,-2 1 0,0 0-1,-2 0 1,-2 1-1,-1-1-33,13 1 0,-2-1 0,-1 2 0,-3-1 0,-1 1 0,-3 0 0,-2 0 0,-3 0-74,22 0 0,-4 0 1,-4 1-1,-5 0 0,-5 0-131,19 0 0,-9 0 0,-11 1 819,-6 1 1,-16 2 491,-22 3 0,-58 3 0,-63 1-492,-9-6 1,-19 0-247,25-2 1,-8-1 0,-5 0 0,-4 1-83,14 0 1,-4-1 0,-3 1 0,-3 0 0,-1 1 0,-2-1-24,1 2 0,-3-1 1,-2 1-1,-1 0 1,-1 0-1,1 1 1,0 1-89,11-1 1,0 1 0,-1 0 0,1 1 0,-1 0 0,1 0 0,2 0 0,1 1-53,-6 1 0,1 1 0,1-1 0,1 2 0,2-1 0,1 1 0,3 1-32,-16 2 1,1 1-1,4 1 1,3 0 0,6 0 31,4 2 0,4-1 0,5 1 0,5 0 0,-29 8 0,13 0 0,31-7 0,10-1 0,8 2 0,37-11 983,53-4-492,16-3 1,19-2-296,-20 1 1,10 0-1,7 0 1,5 0 0,1 1-338,-7-1 1,4 1-1,3 1 1,2-1-1,2 1 1,1 0-1,0 0 18,-3 0 0,1 0 0,2 0 0,1 1 0,0 0 0,0-1 0,0 1 0,-1 0 62,-1 1 0,1-1 0,0 1 0,0-1 0,-1 1 0,-2 0 1,-1 0-1,-4 0-103,13 1 0,-3 0 0,-1 1 0,-4-1 0,-2 1 0,-4-1-18,-3 0 1,-2 0 0,-3-1-1,-4 1 1,-5-1 181,18 1 0,-7 0 0,-8 0 0,-2 0 0,-13 1 0,-10 3 0,-48 1 983,-44 0-492,-20-4 1,-20-1-247,4-1 1,-11 0 0,-9 1 0,-3-1-343,14 1 1,-5-1 0,-3 1-1,-3 0 1,-3 1 0,0 0 96,12-1 0,-2 1 0,-2 0 0,-1 0 0,-1 1 0,-1 0 0,1 0 0,0 0 0,-1 0 0,-1 1 0,-1 0 0,0 0 0,1 1 0,0-1 0,3 1 0,1 0 0,-3 0 0,1 1 0,1 0 0,1 0 0,3 0 0,1 0 0,3 0-197,-17 2 0,2 1 1,3 0-1,5-1 0,5 0 108,-18 3 0,7-1 0,11 0 89,1 1 0,17-2 0,14 2 0,56-9 0,49-13 0,18-1 0,18 0 0,-14 3 0,9 0 0,6 0 0,5-1 34,-10 1 1,6 0-1,3-1 1,2 1-1,3-1 1,2-1-35,-12 2 0,2-1 0,3 0 0,1 0 0,0 0 0,2 0 0,-1-1 0,-1 0 0,1 0 0,2-1 0,0 1 0,0-1 0,-1 0 0,0-1 0,-2 1 0,-1-1 0,4-1 0,0 0 0,-2-1 0,0 0 0,-3 0 0,-2 0 0,-3 0 61,12-2 1,-2 0 0,-3 0-1,-5 0 1,-6 0-62,12-2 0,-7 0 0,-9 1 0,-3 1 0,-15 1 0,-18 2 0,-93 10 0,-25 5 0,-20 1 0,20-1 0,-8 1 0,-6-1 0,-3 1 84,18-2 1,-3 0 0,-2 0 0,-3 0 0,-2 0 0,-1-1-85,-3 1 0,-3 0 0,-1-1 0,-3 1 0,0-1 0,0 1 0,1-1-141,-2-1 1,1 1-1,-1 0 1,0-1-1,-1 0 1,1 0-1,0 0 18,11-1 0,0 0 0,-1 0 0,1 0 0,0 0 0,-1-1 0,1 1 0,0 0 4,-11 0 1,-2 0-1,0-1 1,2 1 0,0 0-1,2 0 1,3-1 118,0 1 0,3-1 0,1 0 0,2 1 0,1-1 0,0 1-197,-10 0 0,1 0 1,2 1-1,3-1 0,4 1 190,4 0 0,4 1 0,4 0 1,5 0 6,-26 3 0,11 0 0,23-2 0,11 0 983,8 0 0,40-3 0,99-4-492,-16 0 1,14 0-247,-13 0 1,10 1 0,7-2 0,2 1-280,-17 0 1,3 0 0,2-1 0,2 1 0,2-1 0,1-1 33,-4 1 0,2-1 0,2 0 0,1 0 0,0-1 0,0 0 0,-1 0 0,0 0 0,1-1 0,0 0 0,0 0 0,0-1 0,-3 0 0,-1 0 0,6-2 0,-2 1 0,0-2 0,-3 1 0,-2-1 0,-4 1-165,17-4 0,-3 0 1,-5 0-1,-7 0 165,-2 0 0,-8 1 0,-7 1 0,-4 0 0,-12 3 0,-17 1 0,-116 19 0,18-3 0,-10 1 0,-14 2 0,-11 1 0,-7 0 140,28-4 1,-3 1 0,-2-1 0,-4 0 0,-2 1-141,-3 0 0,-4 0 0,-2 0 0,-3 1 0,0 0 0,-1 0-141,7-1 1,-1 1-1,-2 0 1,0 0-1,-1 0 1,1 0-1,1 1 0,-1-1 1,-1 1-1,1 0 1,-1 0-1,2 0 1,1 0-1,1 0-23,-4 0 0,1 1 0,1 0 0,2 0 0,2-1 0,5 0-4,-17 2 1,4 0 0,5-1 0,6-1 167,2-1 0,5 0 0,10-3 0,8-1 0,12-1 0,11-2 983,49-7 0,51-12-589,12 2 1,16-1-395,-17 3 0,6-1 0,6-1 0,5 0 0,-11 2 1,4 0 0,3-1 0,4 0 0,1 1 0,1-1-1,-1 1 0,4-1 0,1 1 0,2 0 0,0 0 0,-1 0 0,-1 0 0,-2 0 0,1 0 0,-1 1 0,0-1 0,-1 1 0,-2-1 0,-1 2-164,6-2 0,-1 1 0,-2 0 0,-1 0 0,-3 1 0,-4 1 140,16-2 1,-4 0 0,-6 2 0,-7 0 23,-10 1 0,-6 1 0,-7 1 0,3-1 0,-14 2 0,-26 4 0,-110 1 0,34-1 0,-7 0 0,-14-3 0,-11-1 0,-5 0 224,2-1 0,-5-1 0,-5 1 1,-3-1-225,16 2 0,-2 0 0,-3 0 0,-2 1 0,-3-1 0,-1 1-123,9 0 0,-2 1 0,-2-1 0,-1 1 0,-2 0 0,0 1 0,0-1 0,-1 1 0,-2 1 0,-2 0 0,-1 0 0,0 1 0,0 0 0,0 0 0,1 0 0,0 1 18,2 0 1,-1 1 0,1 0 0,-1 0-1,2 1 1,0 0 0,1-1 0,2 1-37,-4 0 1,1 1-1,0-1 1,1 1-1,3-1 1,2 1-1,3 0-51,-14 1 0,4 1 0,3-1 0,4 1 0,2-1 106,-2 0 0,2 0 0,6 0 0,5-1 86,4 0 0,7 0 0,3-1 491,-13 0 1,7 0 491,-30 0 0,25-1 0,18 3 0,18 2 0,13 0 0,12-2 0,6-3 0,0 5 0,-3-4-284,-38 12-699,-1-5 0,-11 0 0,-2 2 0,-7 1 0,-3 1-328,-15 3 0,-4 1 0,-1 0 261,-6 0 0,-1 1 1,2-1 66,7-1 0,2-1 0,5 0 0,-13 1 0,9-3 0,24-4 0,9-3 0,-8 1 0,23-7 0,6-3 0,-3-4 983,-2-3-782,-1-3-201,-1-1 0,0 0 0,-4-2 0,-7-1 0,-2-2 0,-4 0 0,-4 0 0,-1 2 0,-2 2 0,-2 5 0,1 4 0,1 3 0,-1 1 0,-2-1 0,-4-1 0,-4-2 0,-10-2 0,34 4 0,-3 1 0,-10 0 0,-3 0 0,-10 0 0,-2 2 0,-2-1 0,1 2 0,5-1 0,4 0 0,13 0 0,5 0 0,-18 0 0,33 0 0,24-2 0,10 1 0,9-15 0,11 4 0,19-10 0,37 10 0,6 7 0,17 3 0,-22 3 0,8 3 0,6 1 0,5 1-164,-9-1 0,6 2 0,3 0 0,3 0 0,3 0 0,0 1 41,-10-2 0,2 1 0,2 0 0,2 0 0,0 0 0,2 0 0,0 0 0,0 0 13,-4-1 1,1 0 0,1 1 0,0-1-1,1 0 1,0 0 0,1 0 0,-2-1-1,1 0 0,-1-1 1,1 1 0,0-1 0,0-1-1,0 1 1,0-1 0,-1 0 0,-1-1-1,0 0-13,6-1 0,0 0 0,-1-1 0,0 0 0,-1 0 0,0-1 0,-1-1 0,-1 0 0,-4-1 0,0-1 0,-2 0 0,1 0 0,-1-1 0,-1-1 0,0 1 0,0-2-18,8 0 1,0 0-1,0-2 1,-1 1-1,-1-1 1,0-1-1,-1 0 0,-5 0 1,1-1-1,-2-1 1,0 1-1,0-1 1,-1-1-1,0 1-23,10-2 0,0 0 0,-1-1 0,0 1 0,-1-1 0,-2 1 0,-4 0 0,0 1 0,-2-1 0,0 1 0,-2-1 0,-2 1-33,6-1 0,-3-1 1,-1 1-1,-2 0 0,-2 0-49,7 0 0,-1-1 0,-4 1 0,-6 2 573,1-1 1,-5 1 0,-8 1 163,-1 1 1,-9 1 491,7 1 0,-41 7 0,-21 1 0,-33 4 0,-41 6-492,0-1 1,-15 1-247,20-2 1,-6 1 0,-5 1 0,-5 0-443,-4 1 0,-4 1 1,-5 0-1,-3 2 0,-3 0 138,24-2 1,-2 0 0,-2 0 0,-2 1 0,-2 0 0,0 1-1,-1 0 1,0 1-52,3-1 1,-2 1 0,-1 0 0,0 1-1,-1 0 1,-1 0 0,1 0 0,1 0-1,0 0 0,1 1 1,0-1 0,0 1 0,0-1-1,1 1 1,0 0 0,1-1 0,1 1-1,1-1-31,-13 3 1,0 0-1,1 0 1,2 0-1,1-1 1,3 0-1,3-1-56,-12 3 0,2-1 1,3-1-1,5-1 0,4 0-131,-18 2 0,7-1 0,9-2 135,-2-1 1,13-2 192,-5 0 983,62-9 0,33-4 0,26-2 0,33-1-492,3 1 1,15 1-247,-20 0 1,7 0 0,6 1 0,4 0-387,-11 0 0,4 0 0,4 1 0,2 0 0,2 0 0,3 0 141,-10 0 0,3 1 0,2 0 0,2 0 0,1 0 0,2 0 0,0 1 0,0-1-110,0 1 1,0 0 0,2 0 0,0 0-1,2 0 1,0 1 0,1-1 0,0 0-1,0 1 11,-3-1 1,0 0 0,1 0-1,1 0 1,0 0 0,0 0-1,1 0 1,-1 0 0,1-1-1,0 1 0,1 0 1,2-1 0,-1 1-1,1-1 1,0 1 0,0-1-1,0 0 1,-1 0 0,-1 0-1,0-1 0,-4 0 1,-1 0 0,0 0-1,0 0 1,0-1 0,-1 1-1,-1-1 1,-1 0 0,-1 0-1,-2-1-24,11 0 0,-2 0 0,0 0 0,-2-1 0,-1 1 0,-2-1 0,-2 0 0,-2 0-41,9-1 0,-2 1 0,-2-1 0,-4 0 0,-2 0 0,-5 0-82,11-2 0,-4 1 0,-6-1 0,-6 0 39,30-1 1,-13 0 697,-33 3 1,-11 0 491,-10 1 0,-38 3 0,-31 5 0,-39 4-492,-1-3 1,-17 1-247,12-3 1,-10 0 0,-7 1 0,-4-1-279,13 0 1,-4-1 0,-3 1 0,-3 0 0,-3-1 0,-2 1 32,8 0 0,-2-1 0,-3 1 0,-1 0 0,-2-1 0,-1 1 0,0 0 0,1 0-110,6-1 1,-1 1 0,0-1 0,-1 1-1,0 0 1,0-1 0,0 1 0,1 0-1,1 0-13,-8 0 0,0 0 0,0 0 0,1 0 0,0 1 0,2-1 0,1 0 0,1 0-18,-1 1 1,-1-1-1,2 1 1,2-1-1,1 1 1,4-1-1,2 0-56,-11 2 0,4-1 1,3 0-1,3 0 0,4-1-49,-1 1 0,4-1 0,5 0 0,6-1 180,-21 2 1,12-2 65,-17-1 983,63-3 0,44-2 0,34-3 0,30-5 0,22 0-492,-43 5 1,2 1-1,8 2 1,4 1-1,11 0 1,7 1-165,-7 0 1,5 0 0,5 0-487,-11 0 1,2 0-1,4 0 1,1 0 158,11-2 0,4 1 0,1-1 0,1-1 0,-16 1 0,2-1 0,1-1 0,-1 1 0,-3-1 0,12-2 0,-1 0 0,-3 0 0,-1 0 0,-10-1 0,-1 0 0,-3 1 0,-4-1 0,3 0 0,-5 1 0,-6-1 0,2 1 0,-9 1 0,18 0 0,-46 3 0,-34 2 0,-46 0 0,-14 0 0,-14 0 0,-2 0 0,-9 0 0,-6 0-154,6 0 1,-6 0-1,-2 0 1,-3 0 153,10 0 0,-3 0 0,-1 0 0,-1 0 0,0 0 0,0-1 0,-1 0 0,0 0 0,1-1 0,1 1 0,6-1 0,1 0 0,1 0 0,0-1 0,2 1-246,-15-1 0,2 0 0,2 0 0,0 0 94,8 0 1,0 0 0,2 0 0,0 1-91,6 0 1,1 1-1,0 0 1,2 1 241,-19 0 0,2 1 0,3 2 0,14 0 0,3 1 0,4 0 0,-7 2 0,8 2 983,-10 5 0,58-7-798,63-11 0,34-4-185,-14 6 0,6 1 0,8 1-197,-2-2 0,9 0 1,4 1-1,5 0 0,1 1 56,-13 2 1,2 1-1,3 1 1,2 0-1,1 0 1,2 1-1,2 0 31,-10-1 1,1 1 0,2 0 0,2 1-1,0-1 1,2 0 0,0 1 0,0-1-1,1 1 11,-4-1 1,1 0 0,2 0-1,0 1 1,0-1 0,0 0-1,1 0 1,-1 1 0,1-1-1,-2-1-11,9 2 1,1-1 0,0 0 0,-1 0-1,1 0 1,-2-1 0,1 1 0,-2-1-1,0 0-13,5 0 0,0-1 0,-1 1 0,-1-1 0,0-1 0,-1 1 0,-2-1 0,0 0-18,5-1 1,-1 0-1,-2 0 1,0-1-1,-1 0 1,-2 0-1,-1-1-23,5-1 0,-1 0 0,-1 0 0,-2-1 0,0-1 0,-3-1 0,-7 0 0,-1 0 0,-1-1 0,-1 0 0,-2-2 0,-1 1 66,6-3 1,0 0-1,-3-1 1,-1-1-1,-3 0 98,6-2 0,-4 0 0,-2-1 0,-2 0 327,11-2 1,-4-1 0,-4 1 163,22-4 1,-8 1-1,-21 3 1,-5 2-1,-10 3 1,-4 1 491,20-4 0,-25 8 0,-7 4 0,11 2 0,22 2 0,17 0 0,-2 0 0,-23 0-487,-29 0-496,-24 0 0,-67 0 0,-7 0 0,-3 0 0,-9 0 0,-13 0 0,-8 0 0,17 0 0,-4 0 0,-4 0-246,7 0 0,-3 0 0,-3 0 0,-1 0 0,-10 0 0,-3 0 0,-1 0 0,1 0 202,3 0 0,0 0 0,1 0 0,1 0-191,4 0 1,0 0-1,3 0 1,3 0 234,-7 0 0,4 0 0,6 0 0,-5 0 0,9 0 0,-23 0 0,54 1 0,28 1 983,10 1 0,36-2 0,16-11-917,-1 0 1,8-3-67,18-3 0,9-1 0,-1 4 0,9 0 0,3 1-246,-7 3 0,3 1 0,4 1 0,2-1 49,-6 2 0,2 0 1,3 0-1,0 1 0,2-1 33,-11 0 0,2 1 0,1 0 0,0 0 0,0-1 0,0 1 0,0-2 0,0 1 0,0 0 0,0-1 0,0 0 0,0 0 0,-2-1 0,1 0 0,-1 0 0,0-1 0,-1 0 0,-1 0-33,7-1 0,0-1 1,-2 0-1,-1 0 0,-4 0-49,8-2 0,-3 0 0,-3 0 0,-4 0 222,7-1 0,-6 0 0,-5 1 24,6-1 0,-10 1 983,16-3-134,-44 8 134,-30 5 0,-15 2 0,-52 1 0,-12 0-492,-7 0 1,-11 0-431,12 0 1,-5 0-1,-4 0-307,1 0 0,-5 0 0,-4 0 0,-3 0 49,1 0 0,-3 0 1,-3 0-1,-2 0 0,-1 0 33,10 0 0,-2-1 0,0 1 0,-2 0 0,1 0 0,-1 1 0,-3-1 0,-2 1 0,1 0 0,-1 0 0,1 0 0,1 1 0,4 0 0,-1 1 0,2-1 0,0 2 0,2-1 0,2 1-33,-4 1 0,2 0 1,2 1-1,2 0 0,4 1-49,-6 0 0,4 2 0,3 0 0,5 0 123,2 1 0,5 2 0,6-1 123,0 2 0,10 0 983,-6 5 0,37-7 0,33-7 0,40-3-492,-3-1 1,8 0-259,5 1 0,7 2 1,5 0-480,2 1 0,4 1 0,4 1 0,4 0 239,-2-1 0,4 1 0,2-1 0,2 1 0,1 0-157,-8-2 0,1 1 0,1 0 0,1 0 0,0-1 0,0 0 0,3-1 0,0 1 0,1-1 0,-1-1 0,0 0 0,-1 0 0,-4-2 0,0 0 0,0 0 0,-2-1 0,-1-1 0,-2 0-33,5-1 0,-1 0 1,-3-1-1,-1 0 0,-3-1 96,9-2 0,-3 0 1,-2-2-1,-5 0 46,5-2 1,-5-2 0,-5 0 54,18-5 0,-6-2 491,-9 2 1,-3-2-1,-7 3 1,-2-1-1,-4-1 1,-2 1-1,-8 2 1,-3 0 491,34-10 0,-13 6 0,-7 4-672,0 2-311,0 4 0,-4 2 0,0 3 0,3 3 0,1 0 0,0 2 0,-9 0 0,-2 0 0,22 0 0,-23 1 0,3 1 0,14 2 0,2 2 0,4 1 0,1 1 0,-8 2 0,-3-1 0,33 8 0,-36-4 0,-30-5 0,-18-2 0,-8 0 0,-16 4 0,2-3 0,-10 5 0,7-6 0,5-1 0,27 9 0,-2-2 0,25 9 0,-16-4 0,-2 0 0,-9 0 0,-6-2 0,-5-5 0,-4-4 0,-17 0 0,-3-1 0,-20 3 0,5-2 0,-2-2 0,4-2 0,1-2 0,-26 0 0,10 0 0,-6 0 0,-20 0 0,-7-2 0,14 0 0,-3-1 0,-1-2-207,-5-1 1,-1-1 0,0-1 206,-1-1 0,0-1 0,2-2 0,4 1 0,2-2 0,1 0 0,-28-7 0,3 0 0,3-1 0,1 1 0,-5 1 0,-1 0 0,25 6 0,-1 2 0,-1 0 0,-3 1 0,0 1 0,-1 1 0,-2 2 0,0 0 0,0 1 0,3 1 0,0 1 0,1 1 0,4 0 0,0 1 0,2 0 0,-25 1 0,2 0 0,8 0 0,2 0 0,9 0 0,1 0 0,6 1 0,2 2 0,0 2 0,1 2 0,3 4 0,-1 2 309,1 4 1,1 1-310,-2 3 0,1 2 0,3 0 0,2 1 0,4-1 0,2 0 0,-34 24 0,18-4 0,8 7 0,-9 11 0,22-23 0,-3 1 0,-8 5 0,-4 1 0,-8 2 0,-3 0 0,1-3 0,1-1 0,7-7 0,2-2 0,10-7 0,5-2 0,-14 6 0,26-15 0,18-8 0,10-2 0,-1-1 0,-4 4 0,1-2 0,-1-1 0,54-16 0,-5 2 0,51-10 0,-9 7 0,6 4 0,1 3 0,-7 2 0,-7 1 0,-2-3 0,7-3 0,3-3 0,4-1 0,-1 1 0,6-2 0,-40 5 0,2-1 0,8-3 0,3 0 0,11-3 0,1-1 0,0 0 0,1 0 0,1 1 0,0-1 0,-3 1 0,-2 0 0,-4 1 0,0 0 0,1-2 0,1 0 0,1-4 0,0 0 0,7-1 0,1-1 0,1-2 0,-1 0 0,0 2 0,-2-1 0,-7 3 0,-4 0 0,-9 2 0,-3 1 0,-4 2 0,-2 1 0,43-8 0,2 7 0,1 4 0,-5 4 0,-19 2 0,-20 2 0,-21 2 0,-11 0 0,3 0 0,5 0 0,8 0 0,4 0 0,0 0 0,8 1 0,8 4 0,12 5 0,-1 3 0,-12 1 0,-16-5 0,-15-3 0,-7 0 0,9 2 0,20 8 0,22 13 0,16 15 0,-42-15 0,-2 5 0,-3 8 0,-4 4 0,-7 4 0,-4 3 0,-6 1 0,-5-1 0,-2 44 0,-15-26 0,-13-20 0,-15-19 0,-10-12 0,-16-5 0,-11-1 0,-15 6 0,37-6 0,0 4 0,-6 5 0,1 4 0,-1 5 0,2 4 0,0 2 0,4 3 0,3-2 0,4 1 0,-20 27 0,17-16 0,16-18 0,11-14 0,5-8 0,1-4 0,2-3 0,-2-2 0,-1-1 0,-3 3 0,-8 3 0,-8 2 0,-4 1 0,0 0 0,6-3 0,6-3 0,3-2 0,-3-2 0,-17 0 0,-38 0 0,18-1 0,-5 2 0,-12-1 0,-4 2 0,-7 0 0,-1 1 0,5 2 0,1 1 0,8 1 0,3 1 0,2-1 0,1 0 0,3 0 0,0-1 0,-5 0 0,-1-1 0,-3-1 0,-2 0 0,-4-1 0,0 0 0,-6 0 0,0-1 0,2 0 0,0 0 0,-4-1 0,-1 1 0,0-2 0,1 1 0,1-1 0,-1 0 0,-6 0 0,-2 0-203,30 0 1,0-1-1,-1-1 203,-5 0 0,-2-1 0,-1-1 0,-3 0 0,0-1 0,-2 1 0,-3-2 0,0 0 0,-2 1-328,-2-1 0,-2 0 0,0 1 264,-3 1 1,-1 0-1,0 1 64,-3-1 0,0 0 0,-1 1 0,23 1 0,0 0 0,-1 0 0,-1 1-246,-2 0 0,-1 0 0,0 0 0,-1 0 90,-4 0 1,-1 0-1,0 0 1,-2 1 155,-5-1 0,-1 1 0,-1 1 0,-1-1-246,-1 0 0,-2 0 0,1 0 0,0 0 36,2 0 0,0 0 0,0 0 0,3 0 210,4 0 0,2 0 0,1 0 0,2 0-62,-16 0 1,2 0-1,4 0 62,12 0 0,3 0 0,2 0 285,9 0 0,1 0 0,2 0-285,-23 0 0,3 0 491,10 0 1,3 0-235,7 0 1,2 0 233,5-1 1,-1 2-1,-4 1 1,-4 1-434,-11 2 0,-5 2-58,18-2 0,-2 0 0,-2 1 10,-7 1 0,-3 1 1,-1-1-11,-3 1 0,-1 0 0,0 0 0,-3 0 0,1 0 0,-1 0 0,2 1 0,-1 1 0,1-1 0,3 0 0,1 0 0,1 0 0,6 0 0,0-1 0,3 1 31,-29 2 0,4 0-31,10-1 0,3-2 0,10-2 0,2-1 0,6-2 0,1-1 0,8-1 0,1 0 0,4-1 0,1 0 816,-49 1-816,0 1 27,48 1 0,-1 0-27,-4 0 0,0-1 0,-2 1 0,2-1 0,0-1 0,3 0 0,-39-1 0,24 0 0,21-3 0,13-3 0,3-4 0,-3-4 0,-8-1 0,-2-2 0,-1 3 0,0 3 0,2 3 0,4 4 0,5 2 0,8 1 0,6 1 0,3 0 0,-1 0 0,-2 0 0,-3 0 0,0 0 0,1 0 0,2 0 0,2 0 0,0 0 0,-4 0 0,-11 0 0,-9 0 0,-6 0 0,-1 2 0,3 2 0,2 2 0,5 1 0,9-4 0,10-1 0,11-2 0,51-20 0,11 9 0,6 0 0,8 1 0,11 5 0,7 4 0,-9 0 0,6 1 0,4 1-246,-1 1 0,4 0 0,4 1 0,1 0 49,-10 0 0,3 0 1,1 1-1,1 1 0,1-1 69,4 0 0,2 1 0,0-1 0,0 1 1,-1 0 127,-5-1 0,1 0 0,-2 1 0,0-1 0,-3-1 0,11 1 0,-2-2 0,-2 1 0,-2-2-246,-8 0 0,-2 0 0,-1-1 0,-1 0 224,15 1 0,-3-1 0,0-1 22,-2 1 0,-1 0 0,-2 0-145,-9 1 1,-1-1 0,0-1 144,-1 1 0,0-1 0,-1 0 0,-1 0 0,-2-1 0,1 1 0,-3 0 0,0-1 0,1 1 0,2-1 0,1 1 0,-1 0 0,0 1 0,-1 0 0,1 0 0,4 0 0,1 0 0,0 0 0,4 0 0,-1 1 0,0 1 0,-2 1 0,-1 0 0,-1 1 0,-4-1 0,1 2 0,-3-1 0,26 4 0,-3-1 0,-12-1 0,-2 0 0,-8-2 0,-2-1 491,-9 0 1,-4 0 491,40-1 0,-6 1-369,7-3-351,-38-1 1,4-2-264,14-2 0,3-3 0,15-4 0,4-3-226,-25 3 1,1-1 0,1 0 225,0-1 0,0 0 0,0 1 0,-3 1 0,1 0 0,-2 2 0,-4 1 0,0 2 0,-2 0 0,25 0 0,-2 1 0,-5 1 0,-3 1 0,-6 1 0,-2 0 0,-4 0 0,-2 0 0,-3 1 0,0-1 0,0 0 0,1 1 338,0-1 0,0 0-338,-1 2 0,0-1 0,-2 1 0,-1 0 0,-4 1 0,-1 0 0,44 0 0,-11 0 0,-10 0 0,-2 0 0,15 2 0,-36 1 0,2 1 0,5 3 0,3 2 0,12 4 0,1 2 0,4 2 0,0 2 0,2-1 0,1 0 0,2 0 0,1-3 0,-10-2 0,-1-2 0,-4-3 0,-3-2 0,-8-1 0,-2-1 0,39 0 0,-16-1 0,2 2 0,9 2 0,-40-2 0,2-1 0,4 1 0,1 0 0,-1 0 0,-2 0 0,-1 0 0,-1 0 0,-5 0 0,0 0 0,41 5 0,-6-2 0,-12 0 0,-15-4 0,-18-2 0,-15-1 0,-7-1 0,-5 0 0,-1 0 0,-1 0 0,2 0 0,11 0 0,20 0 0,20 0 0,12-2 0,-4-3 0,-14 0 0,-20-1 0,-16 3 0,-10 0 0,-4 0 0,1 0 0,7 1 0,6 1 0,0 0 0,-2-1 0,-5-2 0,-5 0 0,-4-1 0,-25-7 0,-29 5 0,-46-8 0,13 8 0,-12-1 0,13 0 0,-5-1 0,-7-1-197,18 2 0,-5-1 1,-2-1-1,-4 1 0,-2-1 33,-2 0 0,-3 0 0,-2 0 0,-2 0 0,-1 0 0,-1 0 23,10 2 1,-2-1-1,-1 0 1,0 0-1,-1 1 1,1-1-1,0 1 0,0 0 1,-1 0-1,0 1 1,0-1-1,2 1 1,0 0-1,3 0-23,-4 1 0,1 0 0,1 0 0,2 0 0,3 1 0,2 0-82,-18-1 0,3 0 0,4 1 0,5 0-82,-4 0 0,4 0 0,7 0-140,-9 1 0,10 1 468,-20 0 983,38 3 0,22 0 0,11 0 0,9 0 0,6 0 0,5 0 0,0 0-40,2 10-943,2-4 0,1 9 0,3 4 0,0 13 0,0 29 0,0 20 0,0 5 0,-2-8 0,-9-26 0,-11-23 0,-11-17 0,-14-9 0,-12-9 0,-15-6 0,-13-7 0,1-1 0,10 1 0,20 3 0,18 4 0,12 0 0,7 3 0,2 1 0,4 2 0,7 2 0,46-1 0,-7-1 0,39-1 0,-10-2 0,-15 6 0,6 1 0,24 3 0,6 4 0,-18 1 0,3 2 0,1 1 0,4 2 0,2 1 0,0 1 0,-4 0 0,-1 1 0,-2 0 0,20 3 0,-4 0 0,-9-4 0,-4 0 0,-8-3 0,-2-1 0,-6 0 0,-2 0 0,45 9 0,-16-1 0,-25-2 0,-19-4 0,-16-6 0,0-3 0,12 3 0,19 2 0,20 4 0,4 1 0,-5-3 0,-9-1 0,-11-3 0,-7-1 0,-4-3 0,-8-1 0,-6 0 0,-6 0 0,-6-3 0,-2-6 0,0-4 0,-2-6 0,0 0 0,-4 2 0,-4 1 0,-8 1 0,-15 0 0,-12 0 0,-8 2 0,2 3 0,10 5 0,10 2 0,11 4 0,4 20 0,3 0 0,-2 20 0,0-2 0,0 21 0,6 35 0,7-29 0,6 5 0,7 16 0,4 2 0,6 4 0,2-1 0,1-2 0,-1-3 0,-5-10 0,-4-5 0,-6-15 0,-2-4 0,7 23 0,-14-34 0,-7-19 0,-4-9 0,-1-4 0,0-2 0,0 0 0,-3 1 0,2 0 0,-1 0 0,1 1 0,1 1 0,-1 3 0,-2 0 0,-1 0 0,-4 1 0,-3-1 0,-4-1 0,-2-2 0,2-2 0,4-2 0,5-6 0,-7-47 0,-8-17 0,5 12 0,-1-2 0,-1 4 0,1 2 0,-9-30 0,11 25 0,9 21 0,6 18 0,4 8 0,9 13 0,-2 2 0,2 10 0,-9 1 0,-2 4 0,-2 3 0,0 3 0,-3 4 0,-6 8 0,-5 5 0,-4 5 0,1-5 0,4-12 0,2-10 0,2-11 0,1-5 0,2-5 0,-2-2 0,-4-1 0,-4 0 0,-5-2 0,-2 0 0,-1 0 0,3-2 0,4 0 0,6 0 0,45 0 0,7 2 0,45 0 0,-3 0 0,10 0 0,-41 0 0,1 0 0,5 0 0,0 0 0,3 1 0,1 1 0,-1 0 0,0 1 0,-5 1 0,-1 0 0,-4 1 0,-1 0 0,1-1 0,1 0 0,-1-2 0,0 0 0,1 0 0,1-2 0,-2 0 0,0 0 0,36 0 0,-8 0 0,-3 0 0,11 0 0,-35 0 0,2 0 0,10-1 0,2 0 0,4-2 0,2 0 0,2-1 0,-1-1 0,0-1 0,-2 0 0,-3 1 0,-2 0 0,2 1 0,1 0 0,4 0 0,3 0 0,9-2 0,3 0 0,8 0 0,2-2 0,-31 3 0,1-2 0,0 0 0,1 0 0,1-1 0,-1 1 0,31-4 0,-1 1 0,-6 1 0,-3-1 0,-9 2 0,-4 1 0,-13 2 0,-5 0 0,35-4 0,-27 3 0,-20 0 0,-5 1 0,8-3 0,16-1 0,15-4 0,11-1 0,7 0 0,-49 6 0,0 1 0,44-6 0,-12 1 0,-17 4 0,-21 2 0,-18 2 0,-15 2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40.549"/>
    </inkml:context>
    <inkml:brush xml:id="br0">
      <inkml:brushProperty name="width" value="0.35" units="cm"/>
      <inkml:brushProperty name="height" value="0.35" units="cm"/>
      <inkml:brushProperty name="color" value="#001633"/>
    </inkml:brush>
  </inkml:definitions>
  <inkml:trace contextRef="#ctx0" brushRef="#br0">7040 462 24575,'-73'0'0,"0"0"0,-5 0 0,-2 0 0,-10 0 0,-1 0 0,1 0 0,1 0 0,8 0 0,3 0 0,10 0 0,3 0 0,10 0 0,4 0 0,-28 0 0,21 0 0,16 0 0,13 0 0,8 0 0,4 0 0,-1 0 0,-9 0 0,-22 0 0,-33 0 0,22 0 0,-6 0 0,-16 0 0,-4 0 0,-11 0 0,-1 0 0,-2 0 0,2 0 0,3 0 0,1 0 0,8 0 0,3 0 0,10 0 0,3 0 0,7 0 0,4 0 0,-33 1 0,25 3 0,18 2 0,14 2 0,7 2 0,3 0 0,-7 1 0,-12 2 0,-13 0 0,-11 1 0,-6-2 0,-1-3 0,3-5 0,6 0 0,5-1 0,7 0 0,4 1 0,10-2 0,10 0 0,9 0 0,10 0 0,3 1 0,1 0 0,-3-1 0,2-16 0,6-9 0,22-20 0,25-3 0,21-2 0,8 7 0,-9 9 0,-13 9 0,-10 6 0,7-2 0,15-5 0,19-6 0,9-6 0,-5 4 0,-6-2 0,-3 0 0,-4 0 0,-9 3 0,-16 8 0,-21 9 0,-16 8 0,-9 4 0,-27 2 0,-4 0 0,-27 0 0,-3 2 0,-5 4 0,-1 4 0,-2 1 0,-21-3 0,24-4 0,-7 0 0,-20-1 0,-6-1-287,22 0 0,-3-1 0,-1 1 287,-5 1 0,-1-1 0,-1 1 0,-1-1 0,-1 0 0,1 1 0,2 0 0,0 1 0,1-1 0,3 1 0,1 0 0,2 0-37,5-1 1,1 0 0,3 0 36,-21 2 0,5-1 0,13-1 0,4 0 0,13-2 0,4 0 0,-27 4 0,9-3 856,6 2-856,3 0 114,4-1-114,11-1 0,11-2 0,11 0 0,8 0 0,-2 0 0,-10 2 0,-18 1 0,-16 1 0,-8 1 0,5-3 0,14-1 0,15-1 0,13 0 0,3 0 0,-7 2 0,-14 1 0,-12-1 0,-2 0 0,4-2 0,11 0 0,10 0 0,5 0 0,0 0 0,-10 0 0,-18 0 0,-19-1 0,-15-1 0,-3-3 0,13-2 0,19-1 0,24 0 0,18-2 0,9 5 0,5-1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43.200"/>
    </inkml:context>
    <inkml:brush xml:id="br0">
      <inkml:brushProperty name="width" value="0.35" units="cm"/>
      <inkml:brushProperty name="height" value="0.35" units="cm"/>
      <inkml:brushProperty name="color" value="#001633"/>
    </inkml:brush>
  </inkml:definitions>
  <inkml:trace contextRef="#ctx0" brushRef="#br0">9729 175 24575,'-83'0'0,"29"0"0,-5 0 0,-15 0 0,-3 0 0,-1 0 0,1 0 0,8 0 0,4 0 0,-30 0 0,40 0 0,23 0 0,16 0 0,8 2 0,2 2 0,-3 2 0,1-1 0,-20 2 0,-28 8 0,6-2 0,-8 2 0,-23 5 0,-6 1 0,23-6 0,-2 0 0,0-1 0,0 0 0,-1-2 0,1 0 0,-21 3 0,5-3 0,15-3 0,5-3 0,10-1 0,4-2 0,-27-1 0,20-2 0,10 0 0,9 0 0,3 0 0,3-1 0,-2-3 0,0-7 0,-4-5 0,-6-4 0,0-3 0,-8-2 0,-5-3 0,-4-1 0,-8-3 0,-7-1 0,-7 1 0,-10 3 0,43 16 0,-1 1 0,-48-7 0,2 5 0,12 3 0,17 3 0,18 1 0,16 3 0,11 2 0,8 1 0,4 1 0,0 0 0,0-1 0,-26-1 0,-42 0 0,19 0 0,-7 2 0,-12 1 0,-3 1 0,-5 2 0,-1 0 0,0 1 0,1 1 0,4 0 0,1 0 0,5-2 0,1 0 0,8-2 0,2-1 0,5 0 0,2 0 0,3-1 0,3 0 0,-40 0 0,13 0 0,12 0 0,9 0 0,3 0 0,1-2 0,1-2 0,-3-1 0,-9 0 0,-22 3 0,30 2 0,-4 0 0,-15 0 0,-5 0 0,-14 0 0,-3 0-270,26 0 0,-2 0 1,-2 0 269,-6 0 0,-2 0 0,-1 0 0,-4 0 0,-3 0 0,0 0 0,-3 0 0,-1 0 0,-1 0 0,1 0 0,0 0 0,0 0 0,3 0 0,1 0 0,1 0 0,4-1 0,1 0 0,1 0 0,1-1 0,2 1 0,-1-1 0,1 0 0,1-1 0,0 1 0,2-2 0,0 1 0,1-1 0,3 1 0,1 0 0,1-1 0,2 1 0,1-1 0,2 0 0,-27-1 0,4 1 0,8 1 0,3 1 0,13 0 0,4 1 0,-29 1 0,29 0 0,22 0 809,17 2-809,12 5 0,8-3 0,3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7T09:10:48.565"/>
    </inkml:context>
    <inkml:brush xml:id="br0">
      <inkml:brushProperty name="width" value="0.35" units="cm"/>
      <inkml:brushProperty name="height" value="0.35" units="cm"/>
      <inkml:brushProperty name="color" value="#001633"/>
    </inkml:brush>
  </inkml:definitions>
  <inkml:trace contextRef="#ctx0" brushRef="#br0">7795 438 24575,'-67'0'0,"16"0"0,-5 0 0,-24 0 0,-6 0 0,-9 0 0,-2 0 0,-3 0 0,0 0 0,10 0 0,2 0 0,11 0 0,2 0 0,5 0 0,3 0 0,8 0 0,3 0 0,-40-2 0,19 0 0,14-2 0,7-1 0,-6 3 0,-23 0 0,25 1 0,-6 1 0,-21 0 0,-6 0-281,21 0 1,-3 0 0,-1 0 280,-6 0 0,-2 0 0,-2 0 0,-8 0 0,-3 0 0,0 0-246,23 0 0,-1 0 0,-1 0 0,-2 0 0,-13 0 1,-3 0 0,-2 0-1,-1 0 49,15 1 0,-1-1 1,0 1-1,-2 0 0,1 0 0,-1 1 0,0 0 1,-1 0-1,1 1 0,1 0 143,2 0 1,0 1-1,1-1 1,2 2 0,3-1-79,-4 2 0,3 0 0,3 1 0,2-1 132,-9 1 0,4 0 0,5-1 319,-8 1 0,8-2-319,17-3 0,3 0 983,-30 2-236,8 1 236,1 2 0,2 0 0,5-1-730,-6 0-253,-17 1 0,39-2 0,-2 0 0,-4 0 0,1 0 0,3 0 0,3-1 0,-28 1 0,20-3 0,12-2 0,-1 0 0,-15 0 0,-11 0 0,-4-1 0,4-1 0,2-1 0,-6 1 0,-6 0 0,-3 2 0,8 0 0,18 0 0,19-1 0,15-3 0,6 0 0,-6-1 0,-15 1 0,-21 1 0,-10-1 0,2-1 0,14-1 0,22-2 0,15 1 0,13 2 0,15-7 0,-3 5 0,14-11 0,1 4 0,21 0 0,33 5 0,-19 6 0,7 3 0,18 5 0,4 3 0,10 1 0,2 3 0,-29-3 0,1 0 0,-1 1 0,-2 2 0,-1-1 0,0 0 0,24 2 0,-2 0 0,-7-2 0,-4-1 0,-12-3 0,-3 0 0,-10-3 0,-3 0 0,34 3 0,-15 0 0,-8 1 0,-6 2 0,-4 2 0,0 1 0,3 0 0,3-2 0,5 0 0,6-2 0,6-2 0,7-2 0,1-3 0,-2-2 0,-8 0 0,-13 0 0,-12 0 0,-6 0 0,2 0 0,14 0 0,16 0 0,11 0 0,2 0 0,-12 0 0,-11 0 0,-9 0 0,3 0 0,12 0 0,16-1 0,-33-2 0,3-1 0,8-1 0,2 0 0,10-2 0,3 1 0,10-1 0,4 1 0,-24 3 0,3 0 0,1 1-287,7-1 1,2 1 0,0-1 286,5 1 0,2-1 0,0 1 0,3 0 0,0 0 0,-1 1 0,-6-1 0,-1 1 0,-1 0 0,-6 1 0,-2-1 0,-1 1 0,27-1 0,-5-1 0,-10 0 0,-2-1 0,-4 0 0,-1 0 0,-6-1 0,-3-1 0,-5 2 0,-2-1 0,-5-1 0,-1 1 859,43-4-859,-14 3 0,-9 3 0,-2 2 0,3 0 0,4 0 0,4 0 0,2 0 0,2 0 0,2 0 0,1 0 0,2 0 0,5 0 0,-43 0 0,1 0 0,8 0 0,2 0 0,2 0 0,2 0 0,4 0 0,-1 0 0,-2 0 0,-1 0 0,-8 0 0,-2 0 0,-5 0 0,-4 0 0,28 0 0,-18 0 0,-7 2 0,2 4 0,13 1 0,14 5 0,11-1 0,-44-5 0,1 0 0,1-1 0,0-1 0,-1-1 0,1-1 0,1 0 0,0-1 0,2-1 0,0 0 0,0 0 0,1 0 0,-2 1 0,0 0 0,-4 0 0,0 0 0,45 4 0,-7 0 0,-5 0 0,0-1 0,3-1 0,7-1 0,1-2 0,-11 0 0,-19 0 0,-22 0 0,-16 0 0,-8 0 0,5 0 0,17 0 0,20 0 0,22 0 0,17 0 0,-40 0 0,3 0 0,12 0 0,4 0 0,17 0 0,7 0-328,-21 1 0,5 0 0,0 0 195,6 2 1,2 1 0,0-1 132,0 1 0,1 0 0,-4 0-33,-9 0 0,-3-1 0,-4 1 33,11-1 0,-9 0 0,-23-3 0,-8 0 0,3 0 0,-24 0 0,-7 0 983,21 0-788,10 0 1,8 0-143,15 0 0,4 0-53,9 0 0,0 0 0,-3 0 0,-4 0 0,-19 0 0,-3 0 0,0 0 0,0 0 0,-1 0 0,1 0 0,2-1 0,-1 1 0,-1-1 0,-2 0 0,39-3 0,-23-1 0,-25 0 0,-16 0 0,-12 1 0,-7 1 0,-3 1 0,3-5 0,9 1 0,20-8 0,21-2 0,27-3 0,-34 8 0,2 1 0,1 0 0,0 1 0,-1 1 0,-2 0 0,40-2 0,-13 5 0,-1 3 0,0 2 0,4 0 0,-3 0 0,-8 0 0,-13 0 0,-14 0 0,-8 0 0,-3 0 0,11 0 0,25 0 0,-15 0 0,6 0 0,10 0 0,3 0 0,3 0 0,0 0 0,-8 0 0,-4 0 0,23 0 0,-34 0 0,-29-1 0,-13-2 0,-4-1 0,2 1 0,0 1 0,5 0 0,-1 0 0,-2 0 0,-54 0 0,-10-1 0,-6-1 0,-11-1 0,-4-2 0,-8-3 0,-5-1-246,0 1 0,-6-2 0,-4-1 0,-2 0 49,4 0 0,-3 0 1,-2 0-1,-2-1 0,-2 0 33,9 1 0,-2 0 0,-2-1 0,0 1 0,1-1 0,2 1 0,7 0 0,1 1 0,1 0 0,1 0 0,2 0 0,0 0-33,-6-1 0,0 1 1,2-1-1,2 1 0,4 0-49,-3 0 0,3 0 0,3 0 0,7 2-118,-30-5 0,11 3 364,27 2 0,8 2 0,-8-4 983,27 1-738,4-19 1,19 18 0,-3-12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606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41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73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177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58" r:id="rId5"/>
    <p:sldLayoutId id="2147483659" r:id="rId6"/>
    <p:sldLayoutId id="2147483661" r:id="rId7"/>
    <p:sldLayoutId id="2147483662" r:id="rId8"/>
    <p:sldLayoutId id="2147483665" r:id="rId9"/>
    <p:sldLayoutId id="2147483672" r:id="rId10"/>
    <p:sldLayoutId id="2147483678" r:id="rId1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6.xml"/><Relationship Id="rId18" Type="http://schemas.openxmlformats.org/officeDocument/2006/relationships/image" Target="../media/image1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png"/><Relationship Id="rId17" Type="http://schemas.openxmlformats.org/officeDocument/2006/relationships/customXml" Target="../ink/ink8.xml"/><Relationship Id="rId2" Type="http://schemas.openxmlformats.org/officeDocument/2006/relationships/image" Target="../media/image10.jp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1.png"/><Relationship Id="rId19" Type="http://schemas.openxmlformats.org/officeDocument/2006/relationships/image" Target="../media/image16.png"/><Relationship Id="rId4" Type="http://schemas.openxmlformats.org/officeDocument/2006/relationships/image" Target="../media/image80.png"/><Relationship Id="rId9" Type="http://schemas.openxmlformats.org/officeDocument/2006/relationships/customXml" Target="../ink/ink4.xml"/><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up of a certificate&#10;&#10;Description automatically generated">
            <a:extLst>
              <a:ext uri="{FF2B5EF4-FFF2-40B4-BE49-F238E27FC236}">
                <a16:creationId xmlns:a16="http://schemas.microsoft.com/office/drawing/2014/main" id="{0573C7CC-19A1-F222-23A6-4BA7476DD2C3}"/>
              </a:ext>
            </a:extLst>
          </p:cNvPr>
          <p:cNvPicPr>
            <a:picLocks noChangeAspect="1"/>
          </p:cNvPicPr>
          <p:nvPr/>
        </p:nvPicPr>
        <p:blipFill>
          <a:blip r:embed="rId2"/>
          <a:stretch>
            <a:fillRect/>
          </a:stretch>
        </p:blipFill>
        <p:spPr>
          <a:xfrm>
            <a:off x="0" y="0"/>
            <a:ext cx="9144000" cy="526025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87054063-05D0-9D0B-0BAA-AD4175596FEA}"/>
                  </a:ext>
                </a:extLst>
              </p14:cNvPr>
              <p14:cNvContentPartPr/>
              <p14:nvPr/>
            </p14:nvContentPartPr>
            <p14:xfrm>
              <a:off x="1244284" y="361370"/>
              <a:ext cx="4305960" cy="3269160"/>
            </p14:xfrm>
          </p:contentPart>
        </mc:Choice>
        <mc:Fallback xmlns="">
          <p:pic>
            <p:nvPicPr>
              <p:cNvPr id="13" name="Ink 12">
                <a:extLst>
                  <a:ext uri="{FF2B5EF4-FFF2-40B4-BE49-F238E27FC236}">
                    <a16:creationId xmlns:a16="http://schemas.microsoft.com/office/drawing/2014/main" id="{87054063-05D0-9D0B-0BAA-AD4175596FEA}"/>
                  </a:ext>
                </a:extLst>
              </p:cNvPr>
              <p:cNvPicPr/>
              <p:nvPr/>
            </p:nvPicPr>
            <p:blipFill>
              <a:blip r:embed="rId4"/>
              <a:stretch>
                <a:fillRect/>
              </a:stretch>
            </p:blipFill>
            <p:spPr>
              <a:xfrm>
                <a:off x="1181644" y="298370"/>
                <a:ext cx="4431600" cy="339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B61BDD2E-067F-7B30-C340-992854B1EF61}"/>
                  </a:ext>
                </a:extLst>
              </p14:cNvPr>
              <p14:cNvContentPartPr/>
              <p14:nvPr/>
            </p14:nvContentPartPr>
            <p14:xfrm>
              <a:off x="490084" y="2939690"/>
              <a:ext cx="2751480" cy="1551960"/>
            </p14:xfrm>
          </p:contentPart>
        </mc:Choice>
        <mc:Fallback xmlns="">
          <p:pic>
            <p:nvPicPr>
              <p:cNvPr id="14" name="Ink 13">
                <a:extLst>
                  <a:ext uri="{FF2B5EF4-FFF2-40B4-BE49-F238E27FC236}">
                    <a16:creationId xmlns:a16="http://schemas.microsoft.com/office/drawing/2014/main" id="{B61BDD2E-067F-7B30-C340-992854B1EF61}"/>
                  </a:ext>
                </a:extLst>
              </p:cNvPr>
              <p:cNvPicPr/>
              <p:nvPr/>
            </p:nvPicPr>
            <p:blipFill>
              <a:blip r:embed="rId6"/>
              <a:stretch>
                <a:fillRect/>
              </a:stretch>
            </p:blipFill>
            <p:spPr>
              <a:xfrm>
                <a:off x="427084" y="2877050"/>
                <a:ext cx="2877120" cy="167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C91C53AA-8E36-CC0A-95C8-2AA8A0A77D79}"/>
                  </a:ext>
                </a:extLst>
              </p14:cNvPr>
              <p14:cNvContentPartPr/>
              <p14:nvPr/>
            </p14:nvContentPartPr>
            <p14:xfrm>
              <a:off x="776644" y="348770"/>
              <a:ext cx="6025680" cy="2837880"/>
            </p14:xfrm>
          </p:contentPart>
        </mc:Choice>
        <mc:Fallback xmlns="">
          <p:pic>
            <p:nvPicPr>
              <p:cNvPr id="15" name="Ink 14">
                <a:extLst>
                  <a:ext uri="{FF2B5EF4-FFF2-40B4-BE49-F238E27FC236}">
                    <a16:creationId xmlns:a16="http://schemas.microsoft.com/office/drawing/2014/main" id="{C91C53AA-8E36-CC0A-95C8-2AA8A0A77D79}"/>
                  </a:ext>
                </a:extLst>
              </p:cNvPr>
              <p:cNvPicPr/>
              <p:nvPr/>
            </p:nvPicPr>
            <p:blipFill>
              <a:blip r:embed="rId8"/>
              <a:stretch>
                <a:fillRect/>
              </a:stretch>
            </p:blipFill>
            <p:spPr>
              <a:xfrm>
                <a:off x="714004" y="286130"/>
                <a:ext cx="6151320" cy="296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F10E8B2B-1B30-393B-9583-8AA8F8351DF0}"/>
                  </a:ext>
                </a:extLst>
              </p14:cNvPr>
              <p14:cNvContentPartPr/>
              <p14:nvPr/>
            </p14:nvContentPartPr>
            <p14:xfrm>
              <a:off x="2466484" y="799490"/>
              <a:ext cx="4530960" cy="2617920"/>
            </p14:xfrm>
          </p:contentPart>
        </mc:Choice>
        <mc:Fallback xmlns="">
          <p:pic>
            <p:nvPicPr>
              <p:cNvPr id="16" name="Ink 15">
                <a:extLst>
                  <a:ext uri="{FF2B5EF4-FFF2-40B4-BE49-F238E27FC236}">
                    <a16:creationId xmlns:a16="http://schemas.microsoft.com/office/drawing/2014/main" id="{F10E8B2B-1B30-393B-9583-8AA8F8351DF0}"/>
                  </a:ext>
                </a:extLst>
              </p:cNvPr>
              <p:cNvPicPr/>
              <p:nvPr/>
            </p:nvPicPr>
            <p:blipFill>
              <a:blip r:embed="rId10"/>
              <a:stretch>
                <a:fillRect/>
              </a:stretch>
            </p:blipFill>
            <p:spPr>
              <a:xfrm>
                <a:off x="2403484" y="736850"/>
                <a:ext cx="4656600" cy="2743560"/>
              </a:xfrm>
              <a:prstGeom prst="rect">
                <a:avLst/>
              </a:prstGeom>
            </p:spPr>
          </p:pic>
        </mc:Fallback>
      </mc:AlternateContent>
      <p:grpSp>
        <p:nvGrpSpPr>
          <p:cNvPr id="22" name="Group 21">
            <a:extLst>
              <a:ext uri="{FF2B5EF4-FFF2-40B4-BE49-F238E27FC236}">
                <a16:creationId xmlns:a16="http://schemas.microsoft.com/office/drawing/2014/main" id="{37927A2D-71FA-ED65-4C69-74B49A2FD0F6}"/>
              </a:ext>
            </a:extLst>
          </p:cNvPr>
          <p:cNvGrpSpPr/>
          <p:nvPr/>
        </p:nvGrpSpPr>
        <p:grpSpPr>
          <a:xfrm>
            <a:off x="1885444" y="1966610"/>
            <a:ext cx="7081560" cy="3062160"/>
            <a:chOff x="1885444" y="1966610"/>
            <a:chExt cx="7081560" cy="3062160"/>
          </a:xfrm>
        </p:grpSpPr>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81C4EB91-7CAF-8376-A736-65AABEEE8744}"/>
                    </a:ext>
                  </a:extLst>
                </p14:cNvPr>
                <p14:cNvContentPartPr/>
                <p14:nvPr/>
              </p14:nvContentPartPr>
              <p14:xfrm>
                <a:off x="1885444" y="1966610"/>
                <a:ext cx="6327720" cy="2316960"/>
              </p14:xfrm>
            </p:contentPart>
          </mc:Choice>
          <mc:Fallback xmlns="">
            <p:pic>
              <p:nvPicPr>
                <p:cNvPr id="17" name="Ink 16">
                  <a:extLst>
                    <a:ext uri="{FF2B5EF4-FFF2-40B4-BE49-F238E27FC236}">
                      <a16:creationId xmlns:a16="http://schemas.microsoft.com/office/drawing/2014/main" id="{81C4EB91-7CAF-8376-A736-65AABEEE8744}"/>
                    </a:ext>
                  </a:extLst>
                </p:cNvPr>
                <p:cNvPicPr/>
                <p:nvPr/>
              </p:nvPicPr>
              <p:blipFill>
                <a:blip r:embed="rId12"/>
                <a:stretch>
                  <a:fillRect/>
                </a:stretch>
              </p:blipFill>
              <p:spPr>
                <a:xfrm>
                  <a:off x="1822804" y="1903610"/>
                  <a:ext cx="6453360" cy="244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20E523A0-8F3E-395C-7F47-8275E9E3A5BF}"/>
                    </a:ext>
                  </a:extLst>
                </p14:cNvPr>
                <p14:cNvContentPartPr/>
                <p14:nvPr/>
              </p14:nvContentPartPr>
              <p14:xfrm>
                <a:off x="6432604" y="4111490"/>
                <a:ext cx="2534400" cy="218520"/>
              </p14:xfrm>
            </p:contentPart>
          </mc:Choice>
          <mc:Fallback xmlns="">
            <p:pic>
              <p:nvPicPr>
                <p:cNvPr id="18" name="Ink 17">
                  <a:extLst>
                    <a:ext uri="{FF2B5EF4-FFF2-40B4-BE49-F238E27FC236}">
                      <a16:creationId xmlns:a16="http://schemas.microsoft.com/office/drawing/2014/main" id="{20E523A0-8F3E-395C-7F47-8275E9E3A5BF}"/>
                    </a:ext>
                  </a:extLst>
                </p:cNvPr>
                <p:cNvPicPr/>
                <p:nvPr/>
              </p:nvPicPr>
              <p:blipFill>
                <a:blip r:embed="rId14"/>
                <a:stretch>
                  <a:fillRect/>
                </a:stretch>
              </p:blipFill>
              <p:spPr>
                <a:xfrm>
                  <a:off x="6369964" y="4048850"/>
                  <a:ext cx="2660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8E97C517-1C76-62F0-83EF-CB3B679FE8DE}"/>
                    </a:ext>
                  </a:extLst>
                </p14:cNvPr>
                <p14:cNvContentPartPr/>
                <p14:nvPr/>
              </p14:nvContentPartPr>
              <p14:xfrm>
                <a:off x="4548724" y="4878650"/>
                <a:ext cx="3502800" cy="150120"/>
              </p14:xfrm>
            </p:contentPart>
          </mc:Choice>
          <mc:Fallback xmlns="">
            <p:pic>
              <p:nvPicPr>
                <p:cNvPr id="19" name="Ink 18">
                  <a:extLst>
                    <a:ext uri="{FF2B5EF4-FFF2-40B4-BE49-F238E27FC236}">
                      <a16:creationId xmlns:a16="http://schemas.microsoft.com/office/drawing/2014/main" id="{8E97C517-1C76-62F0-83EF-CB3B679FE8DE}"/>
                    </a:ext>
                  </a:extLst>
                </p:cNvPr>
                <p:cNvPicPr/>
                <p:nvPr/>
              </p:nvPicPr>
              <p:blipFill>
                <a:blip r:embed="rId16"/>
                <a:stretch>
                  <a:fillRect/>
                </a:stretch>
              </p:blipFill>
              <p:spPr>
                <a:xfrm>
                  <a:off x="4486084" y="4816010"/>
                  <a:ext cx="3628440" cy="27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EB066B8B-AF3F-231F-CED4-40BB67568BD4}"/>
                  </a:ext>
                </a:extLst>
              </p14:cNvPr>
              <p14:cNvContentPartPr/>
              <p14:nvPr/>
            </p14:nvContentPartPr>
            <p14:xfrm>
              <a:off x="1742884" y="4743290"/>
              <a:ext cx="5911920" cy="265320"/>
            </p14:xfrm>
          </p:contentPart>
        </mc:Choice>
        <mc:Fallback xmlns="">
          <p:pic>
            <p:nvPicPr>
              <p:cNvPr id="20" name="Ink 19">
                <a:extLst>
                  <a:ext uri="{FF2B5EF4-FFF2-40B4-BE49-F238E27FC236}">
                    <a16:creationId xmlns:a16="http://schemas.microsoft.com/office/drawing/2014/main" id="{EB066B8B-AF3F-231F-CED4-40BB67568BD4}"/>
                  </a:ext>
                </a:extLst>
              </p:cNvPr>
              <p:cNvPicPr/>
              <p:nvPr/>
            </p:nvPicPr>
            <p:blipFill>
              <a:blip r:embed="rId18"/>
              <a:stretch>
                <a:fillRect/>
              </a:stretch>
            </p:blipFill>
            <p:spPr>
              <a:xfrm>
                <a:off x="1680244" y="4680290"/>
                <a:ext cx="6037560" cy="390960"/>
              </a:xfrm>
              <a:prstGeom prst="rect">
                <a:avLst/>
              </a:prstGeom>
            </p:spPr>
          </p:pic>
        </mc:Fallback>
      </mc:AlternateContent>
      <p:sp>
        <p:nvSpPr>
          <p:cNvPr id="23" name="Rectangle 2">
            <a:extLst>
              <a:ext uri="{FF2B5EF4-FFF2-40B4-BE49-F238E27FC236}">
                <a16:creationId xmlns:a16="http://schemas.microsoft.com/office/drawing/2014/main" id="{9F028757-0874-BE81-F3D8-A0CFA57F631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a:extLst>
              <a:ext uri="{FF2B5EF4-FFF2-40B4-BE49-F238E27FC236}">
                <a16:creationId xmlns:a16="http://schemas.microsoft.com/office/drawing/2014/main" id="{315A3E20-8F31-BC8D-B951-D064502B3B4C}"/>
              </a:ext>
            </a:extLst>
          </p:cNvPr>
          <p:cNvSpPr txBox="1"/>
          <p:nvPr/>
        </p:nvSpPr>
        <p:spPr>
          <a:xfrm>
            <a:off x="605187" y="4243199"/>
            <a:ext cx="2403483" cy="646331"/>
          </a:xfrm>
          <a:prstGeom prst="rect">
            <a:avLst/>
          </a:prstGeom>
          <a:noFill/>
        </p:spPr>
        <p:txBody>
          <a:bodyPr wrap="square" rtlCol="0">
            <a:spAutoFit/>
          </a:bodyPr>
          <a:lstStyle/>
          <a:p>
            <a:r>
              <a:rPr lang="en-US" sz="1800" b="1" kern="100" dirty="0">
                <a:solidFill>
                  <a:schemeClr val="bg1"/>
                </a:solidFill>
                <a:effectLst/>
                <a:latin typeface="Montserrat" pitchFamily="2" charset="77"/>
                <a:ea typeface="Calibri" panose="020F0502020204030204" pitchFamily="34" charset="0"/>
                <a:cs typeface="Times New Roman" panose="02020603050405020304" pitchFamily="18" charset="0"/>
              </a:rPr>
              <a:t>Submitted To:-</a:t>
            </a:r>
            <a:endParaRPr lang="en-IN" sz="1800" kern="100" dirty="0">
              <a:solidFill>
                <a:schemeClr val="bg1"/>
              </a:solidFill>
              <a:effectLst/>
              <a:latin typeface="Montserrat" pitchFamily="2" charset="77"/>
              <a:ea typeface="Calibri" panose="020F0502020204030204" pitchFamily="34" charset="0"/>
              <a:cs typeface="Times New Roman" panose="02020603050405020304" pitchFamily="18" charset="0"/>
            </a:endParaRPr>
          </a:p>
          <a:p>
            <a:r>
              <a:rPr lang="en-US" sz="1800" b="1" kern="100" dirty="0">
                <a:solidFill>
                  <a:schemeClr val="bg1"/>
                </a:solidFill>
                <a:effectLst/>
                <a:latin typeface="Montserrat" pitchFamily="2" charset="77"/>
                <a:ea typeface="Calibri" panose="020F0502020204030204" pitchFamily="34" charset="0"/>
                <a:cs typeface="Times New Roman" panose="02020603050405020304" pitchFamily="18" charset="0"/>
              </a:rPr>
              <a:t>Dr. Balaji </a:t>
            </a:r>
            <a:r>
              <a:rPr lang="en-US" sz="1800" b="1" kern="100" dirty="0" err="1">
                <a:solidFill>
                  <a:schemeClr val="bg1"/>
                </a:solidFill>
                <a:effectLst/>
                <a:latin typeface="Montserrat" pitchFamily="2" charset="77"/>
                <a:ea typeface="Calibri" panose="020F0502020204030204" pitchFamily="34" charset="0"/>
                <a:cs typeface="Times New Roman" panose="02020603050405020304" pitchFamily="18" charset="0"/>
              </a:rPr>
              <a:t>Banothu</a:t>
            </a:r>
            <a:endParaRPr lang="en-IN" sz="1800" kern="100" dirty="0">
              <a:solidFill>
                <a:schemeClr val="bg1"/>
              </a:solidFill>
              <a:effectLst/>
              <a:latin typeface="Montserrat" pitchFamily="2" charset="77"/>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C25A21ED-2F3C-70B8-596F-5A1FC26C5A1A}"/>
              </a:ext>
            </a:extLst>
          </p:cNvPr>
          <p:cNvSpPr txBox="1"/>
          <p:nvPr/>
        </p:nvSpPr>
        <p:spPr>
          <a:xfrm>
            <a:off x="33502" y="2318576"/>
            <a:ext cx="9144000" cy="830997"/>
          </a:xfrm>
          <a:prstGeom prst="rect">
            <a:avLst/>
          </a:prstGeom>
          <a:noFill/>
        </p:spPr>
        <p:txBody>
          <a:bodyPr wrap="square" rtlCol="0">
            <a:spAutoFit/>
          </a:bodyPr>
          <a:lstStyle/>
          <a:p>
            <a:pPr algn="ctr"/>
            <a:r>
              <a:rPr lang="en-IN" sz="2400" b="1" kern="100" dirty="0">
                <a:solidFill>
                  <a:schemeClr val="bg1"/>
                </a:solidFill>
                <a:effectLst/>
                <a:latin typeface="Montserrat" pitchFamily="2" charset="77"/>
                <a:ea typeface="Times New Roman" panose="02020603050405020304" pitchFamily="18" charset="0"/>
                <a:cs typeface="Times New Roman" panose="02020603050405020304" pitchFamily="18" charset="0"/>
              </a:rPr>
              <a:t>Department of Computer Applications</a:t>
            </a:r>
            <a:endParaRPr lang="en-IN" sz="2400" kern="100" dirty="0">
              <a:solidFill>
                <a:schemeClr val="bg1"/>
              </a:solidFill>
              <a:latin typeface="Montserrat" pitchFamily="2" charset="77"/>
              <a:ea typeface="Times New Roman" panose="02020603050405020304" pitchFamily="18" charset="0"/>
              <a:cs typeface="Times New Roman" panose="02020603050405020304" pitchFamily="18" charset="0"/>
            </a:endParaRPr>
          </a:p>
          <a:p>
            <a:pPr algn="ctr"/>
            <a:r>
              <a:rPr lang="en-IN" sz="2400" b="1" kern="100" dirty="0">
                <a:solidFill>
                  <a:schemeClr val="bg1"/>
                </a:solidFill>
                <a:effectLst/>
                <a:latin typeface="Montserrat" pitchFamily="2" charset="77"/>
                <a:ea typeface="Times New Roman" panose="02020603050405020304" pitchFamily="18" charset="0"/>
                <a:cs typeface="Times New Roman" panose="02020603050405020304" pitchFamily="18" charset="0"/>
              </a:rPr>
              <a:t>MCA V SEM </a:t>
            </a:r>
            <a:endParaRPr lang="en-IN" sz="2400" kern="100" dirty="0">
              <a:solidFill>
                <a:schemeClr val="bg1"/>
              </a:solidFill>
              <a:effectLst/>
              <a:latin typeface="Montserrat" pitchFamily="2" charset="77"/>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3C71A5C2-DDE7-FCFD-05E6-6111B9442617}"/>
              </a:ext>
            </a:extLst>
          </p:cNvPr>
          <p:cNvSpPr txBox="1"/>
          <p:nvPr/>
        </p:nvSpPr>
        <p:spPr>
          <a:xfrm>
            <a:off x="6255608" y="4242160"/>
            <a:ext cx="2549555" cy="646331"/>
          </a:xfrm>
          <a:prstGeom prst="rect">
            <a:avLst/>
          </a:prstGeom>
          <a:noFill/>
        </p:spPr>
        <p:txBody>
          <a:bodyPr wrap="square" rtlCol="0">
            <a:spAutoFit/>
          </a:bodyPr>
          <a:lstStyle/>
          <a:p>
            <a:r>
              <a:rPr lang="en-US" sz="1800" b="1" kern="100" dirty="0">
                <a:solidFill>
                  <a:schemeClr val="bg1"/>
                </a:solidFill>
                <a:effectLst/>
                <a:latin typeface="Montserrat" pitchFamily="2" charset="77"/>
                <a:ea typeface="Calibri" panose="020F0502020204030204" pitchFamily="34" charset="0"/>
                <a:cs typeface="Times New Roman" panose="02020603050405020304" pitchFamily="18" charset="0"/>
              </a:rPr>
              <a:t>Submitted By:-</a:t>
            </a:r>
            <a:endParaRPr lang="en-IN" sz="1800" kern="100" dirty="0">
              <a:solidFill>
                <a:schemeClr val="bg1"/>
              </a:solidFill>
              <a:effectLst/>
              <a:latin typeface="Montserrat" pitchFamily="2" charset="77"/>
              <a:ea typeface="Calibri" panose="020F0502020204030204" pitchFamily="34" charset="0"/>
              <a:cs typeface="Times New Roman" panose="02020603050405020304" pitchFamily="18" charset="0"/>
            </a:endParaRPr>
          </a:p>
          <a:p>
            <a:r>
              <a:rPr lang="en-US" sz="1800" b="1" kern="100" dirty="0">
                <a:solidFill>
                  <a:schemeClr val="bg1"/>
                </a:solidFill>
                <a:effectLst/>
                <a:latin typeface="Montserrat" pitchFamily="2" charset="77"/>
                <a:ea typeface="Calibri" panose="020F0502020204030204" pitchFamily="34" charset="0"/>
                <a:cs typeface="Times New Roman" panose="02020603050405020304" pitchFamily="18" charset="0"/>
              </a:rPr>
              <a:t>Yashraj (205121107)</a:t>
            </a:r>
            <a:endParaRPr lang="en-IN" sz="1800" kern="100" dirty="0">
              <a:solidFill>
                <a:schemeClr val="bg1"/>
              </a:solidFill>
              <a:effectLst/>
              <a:latin typeface="Montserrat" pitchFamily="2" charset="77"/>
              <a:ea typeface="Calibri" panose="020F0502020204030204" pitchFamily="34" charset="0"/>
              <a:cs typeface="Times New Roman" panose="02020603050405020304" pitchFamily="18" charset="0"/>
            </a:endParaRPr>
          </a:p>
        </p:txBody>
      </p:sp>
      <p:pic>
        <p:nvPicPr>
          <p:cNvPr id="28" name="Picture 27" descr="A logo of a company&#10;&#10;Description automatically generated">
            <a:extLst>
              <a:ext uri="{FF2B5EF4-FFF2-40B4-BE49-F238E27FC236}">
                <a16:creationId xmlns:a16="http://schemas.microsoft.com/office/drawing/2014/main" id="{CC7874DC-597A-AE61-F3AF-5F6B2F95BFAC}"/>
              </a:ext>
            </a:extLst>
          </p:cNvPr>
          <p:cNvPicPr>
            <a:picLocks noChangeAspect="1"/>
          </p:cNvPicPr>
          <p:nvPr/>
        </p:nvPicPr>
        <p:blipFill>
          <a:blip r:embed="rId19"/>
          <a:stretch>
            <a:fillRect/>
          </a:stretch>
        </p:blipFill>
        <p:spPr>
          <a:xfrm>
            <a:off x="3587014" y="280022"/>
            <a:ext cx="1878744" cy="1913860"/>
          </a:xfrm>
          <a:prstGeom prst="rect">
            <a:avLst/>
          </a:prstGeom>
        </p:spPr>
      </p:pic>
      <p:sp>
        <p:nvSpPr>
          <p:cNvPr id="29" name="TextBox 28">
            <a:extLst>
              <a:ext uri="{FF2B5EF4-FFF2-40B4-BE49-F238E27FC236}">
                <a16:creationId xmlns:a16="http://schemas.microsoft.com/office/drawing/2014/main" id="{76042478-F61F-253E-30E7-9CC02C306136}"/>
              </a:ext>
            </a:extLst>
          </p:cNvPr>
          <p:cNvSpPr txBox="1"/>
          <p:nvPr/>
        </p:nvSpPr>
        <p:spPr>
          <a:xfrm>
            <a:off x="2216158" y="3370640"/>
            <a:ext cx="4365626" cy="461665"/>
          </a:xfrm>
          <a:prstGeom prst="rect">
            <a:avLst/>
          </a:prstGeom>
          <a:noFill/>
        </p:spPr>
        <p:txBody>
          <a:bodyPr wrap="square" rtlCol="0">
            <a:spAutoFit/>
          </a:bodyPr>
          <a:lstStyle/>
          <a:p>
            <a:pPr algn="ctr"/>
            <a:r>
              <a:rPr lang="en-IN" sz="2400" b="1" kern="100" dirty="0">
                <a:solidFill>
                  <a:schemeClr val="bg1"/>
                </a:solidFill>
                <a:effectLst/>
                <a:latin typeface="Montserrat" pitchFamily="2" charset="77"/>
                <a:ea typeface="Times New Roman" panose="02020603050405020304" pitchFamily="18" charset="0"/>
                <a:cs typeface="Times New Roman" panose="02020603050405020304" pitchFamily="18" charset="0"/>
              </a:rPr>
              <a:t> </a:t>
            </a:r>
            <a:r>
              <a:rPr lang="en-IN" sz="2400" b="1" u="sng" kern="100" dirty="0">
                <a:solidFill>
                  <a:schemeClr val="bg1"/>
                </a:solidFill>
                <a:effectLst/>
                <a:latin typeface="Montserrat" pitchFamily="2" charset="77"/>
                <a:ea typeface="Times New Roman" panose="02020603050405020304" pitchFamily="18" charset="0"/>
                <a:cs typeface="Times New Roman" panose="02020603050405020304" pitchFamily="18" charset="0"/>
              </a:rPr>
              <a:t>Project Review-I</a:t>
            </a:r>
            <a:endParaRPr lang="en-US" sz="2400" dirty="0"/>
          </a:p>
        </p:txBody>
      </p:sp>
    </p:spTree>
    <p:extLst>
      <p:ext uri="{BB962C8B-B14F-4D97-AF65-F5344CB8AC3E}">
        <p14:creationId xmlns:p14="http://schemas.microsoft.com/office/powerpoint/2010/main" val="2315927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701658"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Deep Fake Detection</a:t>
            </a:r>
            <a:endParaRPr dirty="0"/>
          </a:p>
        </p:txBody>
      </p:sp>
      <p:sp>
        <p:nvSpPr>
          <p:cNvPr id="274" name="Google Shape;274;p49"/>
          <p:cNvSpPr txBox="1">
            <a:spLocks noGrp="1"/>
          </p:cNvSpPr>
          <p:nvPr>
            <p:ph type="subTitle" idx="1"/>
          </p:nvPr>
        </p:nvSpPr>
        <p:spPr>
          <a:xfrm>
            <a:off x="2529606" y="2503623"/>
            <a:ext cx="4180200" cy="464700"/>
          </a:xfrm>
          <a:prstGeom prst="rect">
            <a:avLst/>
          </a:prstGeom>
        </p:spPr>
        <p:txBody>
          <a:bodyPr spcFirstLastPara="1" wrap="square" lIns="91425" tIns="91425" rIns="91425" bIns="91425" anchor="t" anchorCtr="0">
            <a:noAutofit/>
          </a:bodyPr>
          <a:lstStyle/>
          <a:p>
            <a:pPr marL="0" indent="0"/>
            <a:r>
              <a:rPr lang="en-IN" dirty="0"/>
              <a:t>Deep Fake Is A Portmanteau Of "Deep Learning" And "Fake”</a:t>
            </a:r>
          </a:p>
        </p:txBody>
      </p:sp>
      <p:cxnSp>
        <p:nvCxnSpPr>
          <p:cNvPr id="275" name="Google Shape;275;p49"/>
          <p:cNvCxnSpPr>
            <a:cxnSpLocks/>
          </p:cNvCxnSpPr>
          <p:nvPr/>
        </p:nvCxnSpPr>
        <p:spPr>
          <a:xfrm>
            <a:off x="2465998" y="2354200"/>
            <a:ext cx="430851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928836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Detection Of Deep Fake Technology</a:t>
            </a:r>
            <a:endParaRPr dirty="0"/>
          </a:p>
        </p:txBody>
      </p:sp>
      <p:sp>
        <p:nvSpPr>
          <p:cNvPr id="171" name="Google Shape;171;p39"/>
          <p:cNvSpPr txBox="1">
            <a:spLocks noGrp="1"/>
          </p:cNvSpPr>
          <p:nvPr>
            <p:ph type="body" idx="1"/>
          </p:nvPr>
        </p:nvSpPr>
        <p:spPr>
          <a:xfrm>
            <a:off x="938500" y="1381192"/>
            <a:ext cx="5875768" cy="303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100" dirty="0">
                <a:latin typeface="Montserrat" pitchFamily="2" charset="77"/>
              </a:rPr>
              <a:t>To successfully build a robust neural network capable of detecting complex deepfakes a large dataset of training images is needed. due to social media these kind of images can be easily obtained also companies like google provide large datasets to help accelerate the research in protection against deepfakes. </a:t>
            </a:r>
            <a:r>
              <a:rPr lang="en-IN" sz="1100" dirty="0" err="1">
                <a:latin typeface="Montserrat" pitchFamily="2" charset="77"/>
              </a:rPr>
              <a:t>MesoNet</a:t>
            </a:r>
            <a:r>
              <a:rPr lang="en-IN" sz="1100" dirty="0">
                <a:latin typeface="Montserrat" pitchFamily="2" charset="77"/>
              </a:rPr>
              <a:t> used a dataset of more than 5000 images , the images are divided into real images and deepfake images.</a:t>
            </a:r>
          </a:p>
          <a:p>
            <a:pPr marL="0" lvl="0" indent="0" rtl="0">
              <a:spcBef>
                <a:spcPts val="0"/>
              </a:spcBef>
              <a:spcAft>
                <a:spcPts val="0"/>
              </a:spcAft>
              <a:buNone/>
            </a:pPr>
            <a:endParaRPr lang="en-IN" sz="1100" dirty="0">
              <a:latin typeface="Montserrat" pitchFamily="2" charset="77"/>
            </a:endParaRPr>
          </a:p>
          <a:p>
            <a:pPr marL="0" indent="0">
              <a:buNone/>
            </a:pPr>
            <a:r>
              <a:rPr lang="en-IN" sz="1100" dirty="0">
                <a:solidFill>
                  <a:schemeClr val="bg1"/>
                </a:solidFill>
                <a:latin typeface="Montserrat" pitchFamily="2" charset="77"/>
              </a:rPr>
              <a:t>G</a:t>
            </a:r>
            <a:r>
              <a:rPr lang="en-IN" sz="1100" b="0" i="0" dirty="0">
                <a:solidFill>
                  <a:schemeClr val="bg1"/>
                </a:solidFill>
                <a:effectLst/>
                <a:latin typeface="Montserrat" pitchFamily="2" charset="77"/>
              </a:rPr>
              <a:t>enerative </a:t>
            </a:r>
            <a:r>
              <a:rPr lang="en-IN" sz="1100" dirty="0">
                <a:solidFill>
                  <a:schemeClr val="bg1"/>
                </a:solidFill>
                <a:latin typeface="Montserrat" pitchFamily="2" charset="77"/>
              </a:rPr>
              <a:t>A</a:t>
            </a:r>
            <a:r>
              <a:rPr lang="en-IN" sz="1100" b="0" i="0" dirty="0">
                <a:solidFill>
                  <a:schemeClr val="bg1"/>
                </a:solidFill>
                <a:effectLst/>
                <a:latin typeface="Montserrat" pitchFamily="2" charset="77"/>
              </a:rPr>
              <a:t>dversarial </a:t>
            </a:r>
            <a:r>
              <a:rPr lang="en-IN" sz="1100" dirty="0">
                <a:solidFill>
                  <a:schemeClr val="bg1"/>
                </a:solidFill>
                <a:latin typeface="Montserrat" pitchFamily="2" charset="77"/>
              </a:rPr>
              <a:t>N</a:t>
            </a:r>
            <a:r>
              <a:rPr lang="en-IN" sz="1100" b="0" i="0" dirty="0">
                <a:solidFill>
                  <a:schemeClr val="bg1"/>
                </a:solidFill>
                <a:effectLst/>
                <a:latin typeface="Montserrat" pitchFamily="2" charset="77"/>
              </a:rPr>
              <a:t>etworks (GANs),After training the CNN with the dataset, the CNN is able to detect deepfake images with over 80 % confidence rate. When exploring current deepfake images available online, deepfake flaws are easily noticeable, deepfake images of a person’s face looking straight ahead to the camera are harder to detect than images where the person’s face is looking at an angle. current deepfake generation techniques aren’t that great at dealing with faces at an angle.</a:t>
            </a:r>
          </a:p>
          <a:p>
            <a:pPr marL="0" lvl="0" indent="0" rtl="0">
              <a:spcBef>
                <a:spcPts val="0"/>
              </a:spcBef>
              <a:spcAft>
                <a:spcPts val="0"/>
              </a:spcAft>
              <a:buNone/>
            </a:pPr>
            <a:endParaRPr lang="en-IN" sz="1100" dirty="0">
              <a:solidFill>
                <a:schemeClr val="bg1"/>
              </a:solidFill>
              <a:latin typeface="Montserrat" pitchFamily="2" charset="77"/>
            </a:endParaRPr>
          </a:p>
          <a:p>
            <a:pPr marL="0" lvl="0" indent="0" rtl="0">
              <a:spcBef>
                <a:spcPts val="0"/>
              </a:spcBef>
              <a:spcAft>
                <a:spcPts val="0"/>
              </a:spcAft>
              <a:buNone/>
            </a:pPr>
            <a:r>
              <a:rPr lang="en-IN" sz="1100" b="0" i="0" dirty="0">
                <a:solidFill>
                  <a:schemeClr val="bg1"/>
                </a:solidFill>
                <a:effectLst/>
                <a:latin typeface="Montserrat" pitchFamily="2" charset="77"/>
              </a:rPr>
              <a:t>but advanced deepfake generation techniques can sometimes generate images that are very hard to detect from real images, despite using a large dataset, some deepfake images are misclassified as real images</a:t>
            </a:r>
            <a:r>
              <a:rPr lang="en-IN" sz="1100" dirty="0">
                <a:solidFill>
                  <a:schemeClr val="bg1"/>
                </a:solidFill>
                <a:latin typeface="Montserrat" pitchFamily="2" charset="77"/>
              </a:rPr>
              <a:t> </a:t>
            </a:r>
            <a:r>
              <a:rPr lang="en-IN" sz="1100" b="0" i="0" dirty="0" err="1">
                <a:solidFill>
                  <a:schemeClr val="bg1"/>
                </a:solidFill>
                <a:effectLst/>
                <a:latin typeface="Montserrat" pitchFamily="2" charset="77"/>
              </a:rPr>
              <a:t>Eg.</a:t>
            </a:r>
            <a:r>
              <a:rPr lang="en-IN" sz="1100" b="0" i="0" dirty="0">
                <a:solidFill>
                  <a:schemeClr val="bg1"/>
                </a:solidFill>
                <a:effectLst/>
                <a:latin typeface="Montserrat" pitchFamily="2" charset="77"/>
              </a:rPr>
              <a:t> ResNet50 Model</a:t>
            </a:r>
            <a:endParaRPr lang="en-IN" sz="1100" dirty="0">
              <a:solidFill>
                <a:schemeClr val="bg1"/>
              </a:solidFill>
              <a:latin typeface="Montserrat" pitchFamily="2" charset="77"/>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84061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1736803" y="2378442"/>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Conclusion</a:t>
            </a:r>
            <a:endParaRPr sz="4000" dirty="0"/>
          </a:p>
        </p:txBody>
      </p:sp>
      <p:sp>
        <p:nvSpPr>
          <p:cNvPr id="2153" name="Google Shape;2153;p67"/>
          <p:cNvSpPr txBox="1">
            <a:spLocks noGrp="1"/>
          </p:cNvSpPr>
          <p:nvPr>
            <p:ph type="subTitle" idx="1"/>
          </p:nvPr>
        </p:nvSpPr>
        <p:spPr>
          <a:xfrm>
            <a:off x="55659" y="3073276"/>
            <a:ext cx="8881607"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t>In this paper Deep Fake creation and detection was explored as well as the integration of Deep Learning image enhancement method to increase the quality of deepfakes created. From our experiment, the use of image enhancement methods like DFDNET gave higher-quality look deepfake images, which give them a more genuine look unlike the typically low quality associated with fake images on the internet. Deepfake detection in the case of face-swapping deepfakes, they are hard to detect when the person is facing straight towards to camera, when the person looks to his side, imperfections in the deepfake generated image can be seen. We believe that to further improve the performance of deepfake detectors, the focus should be on using datasets of difficult conditions like this. Our future work will explore generating deepfakes with reduced imperfections and higher quality using image enhancement methods to try and make them harder to detect for deepfake detection methods.</a:t>
            </a:r>
          </a:p>
          <a:p>
            <a:pPr marL="0" lvl="0" indent="0" algn="ctr" rtl="0">
              <a:spcBef>
                <a:spcPts val="0"/>
              </a:spcBef>
              <a:spcAft>
                <a:spcPts val="0"/>
              </a:spcAft>
              <a:buNone/>
            </a:pPr>
            <a:br>
              <a:rPr lang="en-IN" sz="1200" dirty="0"/>
            </a:br>
            <a:endParaRPr lang="en-IN" sz="1200" dirty="0"/>
          </a:p>
        </p:txBody>
      </p:sp>
      <p:cxnSp>
        <p:nvCxnSpPr>
          <p:cNvPr id="2154" name="Google Shape;2154;p67"/>
          <p:cNvCxnSpPr/>
          <p:nvPr/>
        </p:nvCxnSpPr>
        <p:spPr>
          <a:xfrm>
            <a:off x="2904262" y="293295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cxnSp>
        <p:nvCxnSpPr>
          <p:cNvPr id="2047" name="Google Shape;2047;p59"/>
          <p:cNvCxnSpPr/>
          <p:nvPr/>
        </p:nvCxnSpPr>
        <p:spPr>
          <a:xfrm>
            <a:off x="12684280" y="1187680"/>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59;p68">
            <a:extLst>
              <a:ext uri="{FF2B5EF4-FFF2-40B4-BE49-F238E27FC236}">
                <a16:creationId xmlns:a16="http://schemas.microsoft.com/office/drawing/2014/main" id="{8E4083FD-1F6A-CFE1-2773-28039996CA2B}"/>
              </a:ext>
            </a:extLst>
          </p:cNvPr>
          <p:cNvSpPr txBox="1">
            <a:spLocks/>
          </p:cNvSpPr>
          <p:nvPr/>
        </p:nvSpPr>
        <p:spPr>
          <a:xfrm>
            <a:off x="4765349" y="1555508"/>
            <a:ext cx="3305397" cy="59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Montserrat ExtraBold"/>
              <a:buNone/>
              <a:defRPr sz="4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9pPr>
          </a:lstStyle>
          <a:p>
            <a:pPr algn="l"/>
            <a:r>
              <a:rPr lang="en-IN" dirty="0"/>
              <a:t>THANKS!</a:t>
            </a:r>
          </a:p>
        </p:txBody>
      </p:sp>
      <p:sp>
        <p:nvSpPr>
          <p:cNvPr id="3" name="Google Shape;2160;p68">
            <a:extLst>
              <a:ext uri="{FF2B5EF4-FFF2-40B4-BE49-F238E27FC236}">
                <a16:creationId xmlns:a16="http://schemas.microsoft.com/office/drawing/2014/main" id="{B1B4FEA2-FCEF-0867-A15F-6E3E7E000B11}"/>
              </a:ext>
            </a:extLst>
          </p:cNvPr>
          <p:cNvSpPr txBox="1">
            <a:spLocks/>
          </p:cNvSpPr>
          <p:nvPr/>
        </p:nvSpPr>
        <p:spPr>
          <a:xfrm>
            <a:off x="4765355" y="2479408"/>
            <a:ext cx="3305400" cy="874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2100"/>
              <a:buFont typeface="Montserrat"/>
              <a:buNone/>
              <a:defRPr sz="2100" b="0" i="0" u="none" strike="noStrike" cap="none">
                <a:solidFill>
                  <a:schemeClr val="accent1"/>
                </a:solidFill>
                <a:latin typeface="Montserrat"/>
                <a:ea typeface="Montserrat"/>
                <a:cs typeface="Montserrat"/>
                <a:sym typeface="Montserrat"/>
              </a:defRPr>
            </a:lvl9pPr>
          </a:lstStyle>
          <a:p>
            <a:pPr marL="0" indent="0" algn="l"/>
            <a:r>
              <a:rPr lang="en-IN" dirty="0"/>
              <a:t>Do you have any questions?</a:t>
            </a:r>
          </a:p>
          <a:p>
            <a:pPr marL="0" indent="0" algn="l"/>
            <a:r>
              <a:rPr lang="en-IN" dirty="0"/>
              <a:t>yashjain1nit@gmail.com</a:t>
            </a:r>
          </a:p>
          <a:p>
            <a:pPr marL="0" indent="0" algn="l"/>
            <a:r>
              <a:rPr lang="en-IN" dirty="0"/>
              <a:t>+91 8085073043</a:t>
            </a:r>
          </a:p>
          <a:p>
            <a:pPr marL="0" indent="0" algn="l"/>
            <a:endParaRPr lang="en-IN" dirty="0"/>
          </a:p>
        </p:txBody>
      </p:sp>
      <p:cxnSp>
        <p:nvCxnSpPr>
          <p:cNvPr id="4" name="Google Shape;2161;p68">
            <a:extLst>
              <a:ext uri="{FF2B5EF4-FFF2-40B4-BE49-F238E27FC236}">
                <a16:creationId xmlns:a16="http://schemas.microsoft.com/office/drawing/2014/main" id="{39ABAC5E-1634-52C1-89CB-9A43ED4BF2F5}"/>
              </a:ext>
            </a:extLst>
          </p:cNvPr>
          <p:cNvCxnSpPr/>
          <p:nvPr/>
        </p:nvCxnSpPr>
        <p:spPr>
          <a:xfrm>
            <a:off x="4853880" y="228393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5" name="Google Shape;2163;p68">
            <a:extLst>
              <a:ext uri="{FF2B5EF4-FFF2-40B4-BE49-F238E27FC236}">
                <a16:creationId xmlns:a16="http://schemas.microsoft.com/office/drawing/2014/main" id="{23480E1F-4A19-697A-708E-C5B37ECA9649}"/>
              </a:ext>
            </a:extLst>
          </p:cNvPr>
          <p:cNvCxnSpPr/>
          <p:nvPr/>
        </p:nvCxnSpPr>
        <p:spPr>
          <a:xfrm>
            <a:off x="4837978" y="348985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1634425"/>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IMAGE</a:t>
            </a:r>
            <a:endParaRPr dirty="0"/>
          </a:p>
        </p:txBody>
      </p:sp>
      <p:cxnSp>
        <p:nvCxnSpPr>
          <p:cNvPr id="1988" name="Google Shape;1988;p56"/>
          <p:cNvCxnSpPr/>
          <p:nvPr/>
        </p:nvCxnSpPr>
        <p:spPr>
          <a:xfrm>
            <a:off x="3190500" y="2845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34198"/>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Digital Forensic</a:t>
            </a:r>
            <a:endParaRPr dirty="0"/>
          </a:p>
        </p:txBody>
      </p:sp>
      <p:sp>
        <p:nvSpPr>
          <p:cNvPr id="164" name="Google Shape;164;p38"/>
          <p:cNvSpPr txBox="1">
            <a:spLocks noGrp="1"/>
          </p:cNvSpPr>
          <p:nvPr>
            <p:ph type="ctrTitle"/>
          </p:nvPr>
        </p:nvSpPr>
        <p:spPr>
          <a:xfrm>
            <a:off x="2949601" y="2592571"/>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400" b="0" dirty="0">
                <a:latin typeface="Montserrat ExtraLight"/>
                <a:ea typeface="Montserrat ExtraLight"/>
                <a:cs typeface="Montserrat ExtraLight"/>
                <a:sym typeface="Montserrat ExtraLight"/>
              </a:rPr>
              <a:t>Deep Analysis Of Digital Evidence</a:t>
            </a:r>
            <a:endParaRPr sz="14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8107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Deep Fake Creation And Detection</a:t>
            </a:r>
            <a:endParaRPr dirty="0"/>
          </a:p>
        </p:txBody>
      </p:sp>
      <p:sp>
        <p:nvSpPr>
          <p:cNvPr id="171" name="Google Shape;171;p39"/>
          <p:cNvSpPr txBox="1">
            <a:spLocks noGrp="1"/>
          </p:cNvSpPr>
          <p:nvPr>
            <p:ph type="body" idx="1"/>
          </p:nvPr>
        </p:nvSpPr>
        <p:spPr>
          <a:xfrm>
            <a:off x="930549" y="1269878"/>
            <a:ext cx="5676985" cy="303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t>Deepfakes Are A Type Of Artificial Intelligence (AI) Technology That Uses Deep Learning Algorithms, Particularly Deep Neural Networks, To Create Realistic-looking Fake Videos, Images, Or Audio Recordings. These Manipulated Media Can Convincingly Depict Individuals Saying Or Doing Things They Never Actually Did. The Term "Deepfake" Is A Portmanteau Of "Deep Learning" And "Fake.”</a:t>
            </a:r>
          </a:p>
          <a:p>
            <a:pPr marL="0" lvl="0" indent="0" rtl="0">
              <a:spcBef>
                <a:spcPts val="0"/>
              </a:spcBef>
              <a:spcAft>
                <a:spcPts val="0"/>
              </a:spcAft>
              <a:buNone/>
            </a:pPr>
            <a:br>
              <a:rPr lang="en-IN" dirty="0"/>
            </a:br>
            <a:r>
              <a:rPr lang="en-IN" sz="1000" b="0" i="0" dirty="0">
                <a:solidFill>
                  <a:schemeClr val="bg1"/>
                </a:solidFill>
                <a:effectLst/>
                <a:latin typeface="Montserrat" pitchFamily="2" charset="77"/>
              </a:rPr>
              <a:t>Deepfakes Are Creating Several Significant Issues, Both Ethical And Practical, As They Become More Advanced And Accessible:</a:t>
            </a:r>
          </a:p>
          <a:p>
            <a:pPr marL="0" lvl="0" indent="0" rtl="0">
              <a:spcBef>
                <a:spcPts val="0"/>
              </a:spcBef>
              <a:spcAft>
                <a:spcPts val="0"/>
              </a:spcAft>
              <a:buNone/>
            </a:pPr>
            <a:endParaRPr lang="en-IN" sz="1000" dirty="0">
              <a:solidFill>
                <a:srgbClr val="374151"/>
              </a:solidFill>
              <a:latin typeface="Montserrat" pitchFamily="2" charset="77"/>
            </a:endParaRPr>
          </a:p>
          <a:p>
            <a:pPr marL="228600" indent="-228600">
              <a:buFont typeface="+mj-lt"/>
              <a:buAutoNum type="arabicPeriod"/>
            </a:pPr>
            <a:r>
              <a:rPr lang="en-IN" sz="1000" b="1" dirty="0">
                <a:latin typeface="Montserrat" pitchFamily="2" charset="77"/>
              </a:rPr>
              <a:t>Misinformation And Fake News: </a:t>
            </a:r>
            <a:r>
              <a:rPr lang="en-IN" sz="1000" dirty="0">
                <a:latin typeface="Montserrat" pitchFamily="2" charset="77"/>
              </a:rPr>
              <a:t>Deepfakes Can Be Used To Create Realistic-looking Videos Of Public Figures Saying Or Doing Things They Never Did. This Can Be Exploited To Spread False Information, Manipulate Public Opinion, And Damage Reputations.</a:t>
            </a:r>
          </a:p>
          <a:p>
            <a:pPr marL="228600" indent="-228600">
              <a:buFont typeface="+mj-lt"/>
              <a:buAutoNum type="arabicPeriod"/>
            </a:pPr>
            <a:endParaRPr lang="en-IN" sz="1000" dirty="0">
              <a:latin typeface="Montserrat" pitchFamily="2" charset="77"/>
            </a:endParaRPr>
          </a:p>
          <a:p>
            <a:pPr marL="228600" indent="-228600">
              <a:buFont typeface="+mj-lt"/>
              <a:buAutoNum type="arabicPeriod"/>
            </a:pPr>
            <a:r>
              <a:rPr lang="en-IN" sz="1000" b="1" i="0" dirty="0">
                <a:solidFill>
                  <a:schemeClr val="bg1"/>
                </a:solidFill>
                <a:effectLst/>
                <a:latin typeface="Montserrat" pitchFamily="2" charset="77"/>
              </a:rPr>
              <a:t>Privacy Violations:</a:t>
            </a:r>
            <a:r>
              <a:rPr lang="en-IN" sz="1000" b="0" i="0" dirty="0">
                <a:solidFill>
                  <a:schemeClr val="bg1"/>
                </a:solidFill>
                <a:effectLst/>
                <a:latin typeface="Montserrat" pitchFamily="2" charset="77"/>
              </a:rPr>
              <a:t> Deepfakes Are Often Used To Create Non-consensual Pornographic Content By Superimposing An Individual's Face Onto Explicit Material. This Is A Gross Violation Of Privacy And Can Cause Immense Harm To The Victim.</a:t>
            </a:r>
          </a:p>
          <a:p>
            <a:pPr marL="228600" indent="-228600">
              <a:buFont typeface="+mj-lt"/>
              <a:buAutoNum type="arabicPeriod"/>
            </a:pPr>
            <a:endParaRPr lang="en-IN" sz="1000" dirty="0">
              <a:solidFill>
                <a:schemeClr val="bg1"/>
              </a:solidFill>
              <a:latin typeface="Montserrat" pitchFamily="2" charset="77"/>
            </a:endParaRPr>
          </a:p>
          <a:p>
            <a:pPr marL="228600" indent="-228600">
              <a:buFont typeface="+mj-lt"/>
              <a:buAutoNum type="arabicPeriod"/>
            </a:pPr>
            <a:r>
              <a:rPr lang="en-IN" sz="1000" b="1" i="0" dirty="0">
                <a:solidFill>
                  <a:schemeClr val="bg1"/>
                </a:solidFill>
                <a:effectLst/>
                <a:latin typeface="Montserrat" pitchFamily="2" charset="77"/>
              </a:rPr>
              <a:t>Identity Theft:</a:t>
            </a:r>
            <a:r>
              <a:rPr lang="en-IN" sz="1000" b="0" i="0" dirty="0">
                <a:solidFill>
                  <a:schemeClr val="bg1"/>
                </a:solidFill>
                <a:effectLst/>
                <a:latin typeface="Montserrat" pitchFamily="2" charset="77"/>
              </a:rPr>
              <a:t> Deepfakes Can Be Used To Impersonate Individuals, Potentially Leading To Identity Theft Or Fraudulent Activities, Such As Scamming People Or Gaining Unauthorized Access To Accounts Or Systems.</a:t>
            </a:r>
            <a:endParaRPr lang="en-IN" sz="1000" dirty="0">
              <a:solidFill>
                <a:schemeClr val="bg1"/>
              </a:solidFill>
              <a:latin typeface="Montserrat" pitchFamily="2" charset="77"/>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578437"/>
            <a:ext cx="4357568"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Abstract</a:t>
            </a:r>
            <a:endParaRPr sz="5400" dirty="0"/>
          </a:p>
        </p:txBody>
      </p:sp>
      <p:sp>
        <p:nvSpPr>
          <p:cNvPr id="195" name="Google Shape;195;p41"/>
          <p:cNvSpPr txBox="1">
            <a:spLocks noGrp="1"/>
          </p:cNvSpPr>
          <p:nvPr>
            <p:ph type="subTitle" idx="1"/>
          </p:nvPr>
        </p:nvSpPr>
        <p:spPr>
          <a:xfrm>
            <a:off x="4454151" y="3144341"/>
            <a:ext cx="3940200" cy="464700"/>
          </a:xfrm>
          <a:prstGeom prst="rect">
            <a:avLst/>
          </a:prstGeom>
        </p:spPr>
        <p:txBody>
          <a:bodyPr spcFirstLastPara="1" wrap="square" lIns="91425" tIns="91425" rIns="91425" bIns="91425" anchor="t" anchorCtr="0">
            <a:noAutofit/>
          </a:bodyPr>
          <a:lstStyle/>
          <a:p>
            <a:pPr marL="0" indent="0"/>
            <a:r>
              <a:rPr lang="en-IN" dirty="0"/>
              <a:t>Concise Summary Or Brief Overview Of Deep Fake Technology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739471" y="784214"/>
            <a:ext cx="8062622" cy="260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600" b="0" dirty="0">
                <a:latin typeface="Montserrat" pitchFamily="2" charset="77"/>
              </a:rPr>
              <a:t>“Deep learning has been used in A wide range of applications like computer vision, natural language processing and image detection. The advancement in deep learning algorithms in image detection and manipulation has led to the creation of deepfakes, deepfakes use deep learning algorithms to create fake images that are at times very hard to distinguish from real images. With the rising concern around personal privacy and security, many methods to detect deepfake images have emerged, in this paper the use of deep learning for creating as well as detecting deepfakes is explored, this paper also propose the use of deep learning image enhancement method to improve the quality of deepfakes created.”</a:t>
            </a:r>
          </a:p>
        </p:txBody>
      </p:sp>
      <p:sp>
        <p:nvSpPr>
          <p:cNvPr id="4" name="Google Shape;162;p38">
            <a:extLst>
              <a:ext uri="{FF2B5EF4-FFF2-40B4-BE49-F238E27FC236}">
                <a16:creationId xmlns:a16="http://schemas.microsoft.com/office/drawing/2014/main" id="{9079326C-97AB-29BF-A673-A6DC21A0496D}"/>
              </a:ext>
            </a:extLst>
          </p:cNvPr>
          <p:cNvSpPr txBox="1">
            <a:spLocks/>
          </p:cNvSpPr>
          <p:nvPr/>
        </p:nvSpPr>
        <p:spPr>
          <a:xfrm>
            <a:off x="2390580" y="3667582"/>
            <a:ext cx="4792200" cy="6447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IN" dirty="0"/>
              <a:t>Deep Learning</a:t>
            </a:r>
          </a:p>
        </p:txBody>
      </p:sp>
      <p:cxnSp>
        <p:nvCxnSpPr>
          <p:cNvPr id="5" name="Google Shape;165;p38">
            <a:extLst>
              <a:ext uri="{FF2B5EF4-FFF2-40B4-BE49-F238E27FC236}">
                <a16:creationId xmlns:a16="http://schemas.microsoft.com/office/drawing/2014/main" id="{0EEA4C0A-A6B8-CB91-CB3D-2F8CA4D70FCD}"/>
              </a:ext>
            </a:extLst>
          </p:cNvPr>
          <p:cNvCxnSpPr/>
          <p:nvPr/>
        </p:nvCxnSpPr>
        <p:spPr>
          <a:xfrm>
            <a:off x="3429034" y="428265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599162"/>
            <a:ext cx="4395368"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Introduction</a:t>
            </a:r>
            <a:endParaRPr sz="48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To Deep Fake Technology</a:t>
            </a:r>
            <a:endParaRPr dirty="0"/>
          </a:p>
        </p:txBody>
      </p:sp>
      <p:sp>
        <p:nvSpPr>
          <p:cNvPr id="171" name="Google Shape;171;p39"/>
          <p:cNvSpPr txBox="1">
            <a:spLocks noGrp="1"/>
          </p:cNvSpPr>
          <p:nvPr>
            <p:ph type="body" idx="1"/>
          </p:nvPr>
        </p:nvSpPr>
        <p:spPr>
          <a:xfrm>
            <a:off x="938500" y="1269878"/>
            <a:ext cx="5875768" cy="303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000" dirty="0"/>
              <a:t>Deepfakes pose a large threat to a future where fake news is everywhere, you could watch a video of an important public figure or president giving a speech and not be sure whether what you are seeing is real or fake, especially because the process of creating these fake images and videos is much simpler today as you only need as little as an image or a video of the target individual to generate the fake content.</a:t>
            </a:r>
          </a:p>
          <a:p>
            <a:pPr marL="0" lvl="0" indent="0" rtl="0">
              <a:spcBef>
                <a:spcPts val="0"/>
              </a:spcBef>
              <a:spcAft>
                <a:spcPts val="0"/>
              </a:spcAft>
              <a:buNone/>
            </a:pPr>
            <a:endParaRPr lang="en-IN" sz="1000" dirty="0"/>
          </a:p>
          <a:p>
            <a:pPr marL="0" lvl="0" indent="0" rtl="0">
              <a:spcBef>
                <a:spcPts val="0"/>
              </a:spcBef>
              <a:spcAft>
                <a:spcPts val="0"/>
              </a:spcAft>
              <a:buNone/>
            </a:pPr>
            <a:r>
              <a:rPr lang="en-IN" sz="1000" dirty="0"/>
              <a:t>The underlying mechanism for deepfake creation is using deep learning encoders and decoders, which have been used extensively in the machine vision domain. The encoders work by extracting all the features in an image and then decoders are used to generate the fake image. Deepfake methods need a large number of images and videos to train the deep learning models, this used to be a hard task but in the time that we live in you could easily find a large dataset of images on social media, this wide availability of data has led to the development of more complicated deepfake techniques, many of deepfake algorithms are designed using TensorFlow. </a:t>
            </a:r>
          </a:p>
          <a:p>
            <a:pPr marL="0" lvl="0" indent="0" rtl="0">
              <a:spcBef>
                <a:spcPts val="0"/>
              </a:spcBef>
              <a:spcAft>
                <a:spcPts val="0"/>
              </a:spcAft>
              <a:buNone/>
            </a:pPr>
            <a:endParaRPr lang="en-IN" sz="1000" dirty="0"/>
          </a:p>
          <a:p>
            <a:pPr marL="0" lvl="0" indent="0" rtl="0">
              <a:spcBef>
                <a:spcPts val="0"/>
              </a:spcBef>
              <a:spcAft>
                <a:spcPts val="0"/>
              </a:spcAft>
              <a:buNone/>
            </a:pPr>
            <a:r>
              <a:rPr lang="en-IN" sz="1000" dirty="0"/>
              <a:t>TensorFlow is an open-source software library for numerical computation using data-flow graphs. It was originally developed by google to be used internally in it research and development of machine learning and deep neural networks.</a:t>
            </a:r>
          </a:p>
          <a:p>
            <a:pPr marL="0" lvl="0" indent="0" rtl="0">
              <a:spcBef>
                <a:spcPts val="0"/>
              </a:spcBef>
              <a:spcAft>
                <a:spcPts val="0"/>
              </a:spcAft>
              <a:buNone/>
            </a:pPr>
            <a:endParaRPr lang="en-IN" sz="1000" dirty="0"/>
          </a:p>
          <a:p>
            <a:pPr marL="0" lvl="0" indent="0" rtl="0">
              <a:spcBef>
                <a:spcPts val="0"/>
              </a:spcBef>
              <a:spcAft>
                <a:spcPts val="0"/>
              </a:spcAft>
              <a:buNone/>
            </a:pPr>
            <a:r>
              <a:rPr lang="en-IN" sz="1000" dirty="0"/>
              <a:t>TensorFlow provides a way to design neural networks quickly with adequate performance and API’s can be used with the python programming language, we can easily change the CNN architecture and test various designs without having to modify many lines of code.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839266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Deep Fake Creation</a:t>
            </a:r>
            <a:endParaRPr dirty="0"/>
          </a:p>
        </p:txBody>
      </p:sp>
      <p:sp>
        <p:nvSpPr>
          <p:cNvPr id="274" name="Google Shape;274;p49"/>
          <p:cNvSpPr txBox="1">
            <a:spLocks noGrp="1"/>
          </p:cNvSpPr>
          <p:nvPr>
            <p:ph type="subTitle" idx="1"/>
          </p:nvPr>
        </p:nvSpPr>
        <p:spPr>
          <a:xfrm>
            <a:off x="2529606" y="2503623"/>
            <a:ext cx="4180200" cy="464700"/>
          </a:xfrm>
          <a:prstGeom prst="rect">
            <a:avLst/>
          </a:prstGeom>
        </p:spPr>
        <p:txBody>
          <a:bodyPr spcFirstLastPara="1" wrap="square" lIns="91425" tIns="91425" rIns="91425" bIns="91425" anchor="t" anchorCtr="0">
            <a:noAutofit/>
          </a:bodyPr>
          <a:lstStyle/>
          <a:p>
            <a:pPr marL="0" indent="0"/>
            <a:r>
              <a:rPr lang="en-IN" dirty="0"/>
              <a:t>Deep Fake Is A Portmanteau Of "Deep Learning" And "Fake”</a:t>
            </a:r>
          </a:p>
        </p:txBody>
      </p:sp>
      <p:cxnSp>
        <p:nvCxnSpPr>
          <p:cNvPr id="275" name="Google Shape;275;p49"/>
          <p:cNvCxnSpPr>
            <a:cxnSpLocks/>
          </p:cNvCxnSpPr>
          <p:nvPr/>
        </p:nvCxnSpPr>
        <p:spPr>
          <a:xfrm>
            <a:off x="2465998" y="2354200"/>
            <a:ext cx="430851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37074"/>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Creation Of Deep Fake Technology</a:t>
            </a:r>
            <a:endParaRPr dirty="0"/>
          </a:p>
        </p:txBody>
      </p:sp>
      <p:sp>
        <p:nvSpPr>
          <p:cNvPr id="171" name="Google Shape;171;p39"/>
          <p:cNvSpPr txBox="1">
            <a:spLocks noGrp="1"/>
          </p:cNvSpPr>
          <p:nvPr>
            <p:ph type="body" idx="1"/>
          </p:nvPr>
        </p:nvSpPr>
        <p:spPr>
          <a:xfrm>
            <a:off x="938500" y="1214221"/>
            <a:ext cx="5875768" cy="303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000" dirty="0"/>
              <a:t>Deepfakes are created using deep learning methods in which they aim to replace the face of a targeted person by the face of someone else in an image or video. This technique was improved by developers and online communities to notably create user-friendly applications that are readily available online like </a:t>
            </a:r>
            <a:r>
              <a:rPr lang="en-IN" sz="1000" dirty="0" err="1"/>
              <a:t>FakeApp</a:t>
            </a:r>
            <a:r>
              <a:rPr lang="en-IN" sz="1000" dirty="0"/>
              <a:t> and </a:t>
            </a:r>
            <a:r>
              <a:rPr lang="en-IN" sz="1000" dirty="0" err="1"/>
              <a:t>FaceSwap</a:t>
            </a:r>
            <a:r>
              <a:rPr lang="en-IN" sz="1000" dirty="0"/>
              <a:t>.</a:t>
            </a:r>
          </a:p>
          <a:p>
            <a:pPr marL="0" lvl="0" indent="0" rtl="0">
              <a:spcBef>
                <a:spcPts val="0"/>
              </a:spcBef>
              <a:spcAft>
                <a:spcPts val="0"/>
              </a:spcAft>
              <a:buNone/>
            </a:pPr>
            <a:endParaRPr lang="en-IN" sz="1000" dirty="0"/>
          </a:p>
          <a:p>
            <a:pPr marL="0" lvl="0" indent="0" rtl="0">
              <a:spcBef>
                <a:spcPts val="0"/>
              </a:spcBef>
              <a:spcAft>
                <a:spcPts val="0"/>
              </a:spcAft>
              <a:buNone/>
            </a:pPr>
            <a:r>
              <a:rPr lang="en-IN" sz="1000" dirty="0"/>
              <a:t>Deepfake relies on an autoencoder-decoder pipeline, encoders are widely used in image compression they rely on deep neural networks and by introducing a bottleneck in the network this forces a compressed representation of the original input [12]. As more advanced encoders are introduced, high-quality image compression is possible which can facilitate deepfake task as less computational power is required [13][14]. Deepfake creation work by training two autoencoders.</a:t>
            </a:r>
          </a:p>
          <a:p>
            <a:pPr marL="0" lvl="0" indent="0" rtl="0">
              <a:spcBef>
                <a:spcPts val="0"/>
              </a:spcBef>
              <a:spcAft>
                <a:spcPts val="0"/>
              </a:spcAft>
              <a:buNone/>
            </a:pPr>
            <a:endParaRPr lang="en-IN" sz="1000" dirty="0"/>
          </a:p>
          <a:p>
            <a:pPr marL="0" indent="0">
              <a:buNone/>
            </a:pPr>
            <a:r>
              <a:rPr lang="en-IN" sz="1000" dirty="0"/>
              <a:t>One autoencoder learns the features of the source image and the second encoder learns the feature the target image and two encoders share their parameters, then to generate the deepfake image, the target image is reconstructed using the source image’s decoder, this will generate an image of the target with features of the source image . this method is the most common way of deepfake image creations and is used by </a:t>
            </a:r>
            <a:r>
              <a:rPr lang="en-IN" sz="1000" dirty="0" err="1"/>
              <a:t>DeepFaceLab</a:t>
            </a:r>
            <a:r>
              <a:rPr lang="en-IN" sz="1000" dirty="0"/>
              <a:t> and many others. The performance of this method is directly related to the size of the dataset available to train the deep neural network, luckily a huge number of datasets is readily available to the public on the internet in the form of social media, an incredible amount of images and videos is available publicly on Instagram and YouTube, especially for public figures and celebrities and that is exactly why public figures where the first target of deepfakes and are the ones most affected by it. Also, the research community provides many datasets to use in deepfake </a:t>
            </a:r>
            <a:r>
              <a:rPr lang="en-IN" sz="1000" dirty="0" err="1"/>
              <a:t>Eg.</a:t>
            </a:r>
            <a:r>
              <a:rPr lang="en-IN" sz="1000" dirty="0"/>
              <a:t> Generative Adversarial Networks (Style-GANs),</a:t>
            </a:r>
            <a:r>
              <a:rPr lang="en-IN" sz="1000" dirty="0" err="1"/>
              <a:t>Deepfake_tf</a:t>
            </a:r>
            <a:r>
              <a:rPr lang="en-IN" sz="1000" dirty="0"/>
              <a:t>  (TensorFlow).</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065297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1394</Words>
  <Application>Microsoft Macintosh PowerPoint</Application>
  <PresentationFormat>On-screen Show (16:9)</PresentationFormat>
  <Paragraphs>56</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Montserrat</vt:lpstr>
      <vt:lpstr>Montserrat ExtraBold</vt:lpstr>
      <vt:lpstr>Montserrat ExtraLight</vt:lpstr>
      <vt:lpstr>Futuristic Background by Slidesgo</vt:lpstr>
      <vt:lpstr>PowerPoint Presentation</vt:lpstr>
      <vt:lpstr>Digital Forensic</vt:lpstr>
      <vt:lpstr>Deep Fake Creation And Detection</vt:lpstr>
      <vt:lpstr>Abstract</vt:lpstr>
      <vt:lpstr>“Deep learning has been used in A wide range of applications like computer vision, natural language processing and image detection. The advancement in deep learning algorithms in image detection and manipulation has led to the creation of deepfakes, deepfakes use deep learning algorithms to create fake images that are at times very hard to distinguish from real images. With the rising concern around personal privacy and security, many methods to detect deepfake images have emerged, in this paper the use of deep learning for creating as well as detecting deepfakes is explored, this paper also propose the use of deep learning image enhancement method to improve the quality of deepfakes created.”</vt:lpstr>
      <vt:lpstr>Introduction</vt:lpstr>
      <vt:lpstr>Introduction To Deep Fake Technology</vt:lpstr>
      <vt:lpstr>Deep Fake Creation</vt:lpstr>
      <vt:lpstr>Creation Of Deep Fake Technology</vt:lpstr>
      <vt:lpstr>Deep Fake Detection</vt:lpstr>
      <vt:lpstr>Detection Of Deep Fake Technology</vt:lpstr>
      <vt:lpstr>Conclusion</vt:lpstr>
      <vt:lpstr>PowerPoint Presentation</vt:lpstr>
      <vt:lpstr>IMAGE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Forensic</dc:title>
  <cp:lastModifiedBy>Yashraj Jain</cp:lastModifiedBy>
  <cp:revision>6</cp:revision>
  <dcterms:modified xsi:type="dcterms:W3CDTF">2023-09-07T09:36:27Z</dcterms:modified>
</cp:coreProperties>
</file>